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20"/>
  </p:notesMasterIdLst>
  <p:sldIdLst>
    <p:sldId id="267" r:id="rId7"/>
    <p:sldId id="268" r:id="rId8"/>
    <p:sldId id="271" r:id="rId9"/>
    <p:sldId id="280" r:id="rId10"/>
    <p:sldId id="287" r:id="rId11"/>
    <p:sldId id="279" r:id="rId12"/>
    <p:sldId id="288" r:id="rId13"/>
    <p:sldId id="281" r:id="rId14"/>
    <p:sldId id="282" r:id="rId15"/>
    <p:sldId id="284" r:id="rId16"/>
    <p:sldId id="285" r:id="rId17"/>
    <p:sldId id="283" r:id="rId18"/>
    <p:sldId id="28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996AB-D6FB-4869-973A-0F907EEBDBB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98E51-E65E-482C-AB42-49FBF7C98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1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23500-848C-437A-47E8-46472799A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1C3B1-DA18-CAEF-6376-D9D95FAD3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5AA90-0478-8B51-ECD9-062AB0EA8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72FCD-B1FC-6A3B-32BC-A2D130888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B779-4FC0-C42F-6372-C0BB940E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58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18D6-DE1E-9267-4010-AB0F01A4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2D99C7-7E4B-EFF3-DFC7-ECE75312B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228CA-93C2-6C57-729C-4A24376FE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9C1DA-669F-6BE7-4D2B-F9DE3F74A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EDF41-3D3E-657C-394D-BC77511D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95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8C0A06-B6AA-D573-B1E7-DFB23B389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8E7378-E371-77FD-BB49-C732DE43D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84E31-B72B-17B7-95E7-0AC8173D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DA7FD-239C-9802-BA59-B3B9A8AA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37A0C-F0A3-375B-B5CE-10FC91E5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10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rgbClr val="CCD6D2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49" y="540000"/>
            <a:ext cx="11109326" cy="2196000"/>
          </a:xfrm>
        </p:spPr>
        <p:txBody>
          <a:bodyPr tIns="0" rIns="0" anchor="t" anchorCtr="0"/>
          <a:lstStyle>
            <a:lvl1pPr algn="l">
              <a:lnSpc>
                <a:spcPct val="80000"/>
              </a:lnSpc>
              <a:defRPr sz="8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749" y="2736000"/>
            <a:ext cx="7466400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2pPr>
            <a:lvl3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3pPr>
            <a:lvl4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4pPr>
            <a:lvl5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5pPr>
            <a:lvl6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6pPr>
            <a:lvl7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7pPr>
            <a:lvl8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8pPr>
            <a:lvl9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6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0"/>
            <a:ext cx="7466401" cy="180000"/>
          </a:xfrm>
        </p:spPr>
        <p:txBody>
          <a:bodyPr/>
          <a:lstStyle>
            <a:lvl1pPr marL="0" indent="0">
              <a:buNone/>
              <a:defRPr sz="1200" b="0" i="0">
                <a:latin typeface="+mj-lt"/>
              </a:defRPr>
            </a:lvl1pPr>
          </a:lstStyle>
          <a:p>
            <a:pPr lvl="0"/>
            <a:r>
              <a:rPr lang="en-GB"/>
              <a:t>Name, Title</a:t>
            </a:r>
            <a:endParaRPr lang="en-GB" dirty="0"/>
          </a:p>
        </p:txBody>
      </p:sp>
      <p:sp>
        <p:nvSpPr>
          <p:cNvPr id="162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48" y="6474420"/>
            <a:ext cx="7466401" cy="189340"/>
          </a:xfrm>
        </p:spPr>
        <p:txBody>
          <a:bodyPr anchor="b" anchorCtr="0"/>
          <a:lstStyle>
            <a:lvl1pPr marL="0" indent="0">
              <a:buNone/>
              <a:defRPr sz="1200"/>
            </a:lvl1pPr>
          </a:lstStyle>
          <a:p>
            <a:pPr lvl="0"/>
            <a:r>
              <a:rPr lang="en-GB"/>
              <a:t>Location, Date</a:t>
            </a:r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858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2612"/>
            <a:ext cx="12192000" cy="68880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noProof="0" dirty="0" err="1"/>
          </a:p>
        </p:txBody>
      </p:sp>
      <p:grpSp>
        <p:nvGrpSpPr>
          <p:cNvPr id="163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rgbClr val="1A4739"/>
          </a:solidFill>
        </p:grpSpPr>
        <p:sp>
          <p:nvSpPr>
            <p:cNvPr id="164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2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3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4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5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6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7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8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9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0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1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2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3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4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5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6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7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8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9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0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1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2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3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4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5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9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0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1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2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3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4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5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6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7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8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9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0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1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2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6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7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8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9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0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1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2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3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4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7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8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9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0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1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2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3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4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5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6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7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8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9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0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1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2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3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4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9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0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1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2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3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4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5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6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7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8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9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0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1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2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3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4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5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6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7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8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9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0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1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2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3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4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5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5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6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49" y="540000"/>
            <a:ext cx="11109326" cy="2196000"/>
          </a:xfrm>
        </p:spPr>
        <p:txBody>
          <a:bodyPr tIns="0" rIns="0" anchor="t" anchorCtr="0"/>
          <a:lstStyle>
            <a:lvl1pPr algn="l">
              <a:lnSpc>
                <a:spcPct val="80000"/>
              </a:lnSpc>
              <a:defRPr sz="8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749" y="2736000"/>
            <a:ext cx="7466400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>
                <a:solidFill>
                  <a:schemeClr val="bg1"/>
                </a:solidFill>
              </a:defRPr>
            </a:lvl1pPr>
            <a:lvl2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2pPr>
            <a:lvl3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3pPr>
            <a:lvl4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4pPr>
            <a:lvl5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5pPr>
            <a:lvl6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6pPr>
            <a:lvl7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7pPr>
            <a:lvl8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8pPr>
            <a:lvl9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0"/>
            <a:ext cx="7466401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Name, Title</a:t>
            </a:r>
            <a:endParaRPr lang="en-GB" dirty="0"/>
          </a:p>
        </p:txBody>
      </p:sp>
      <p:sp>
        <p:nvSpPr>
          <p:cNvPr id="3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48" y="6474420"/>
            <a:ext cx="7466401" cy="189340"/>
          </a:xfrm>
        </p:spPr>
        <p:txBody>
          <a:bodyPr anchor="b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Location, Date</a:t>
            </a:r>
            <a:endParaRPr lang="en-GB" dirty="0"/>
          </a:p>
        </p:txBody>
      </p:sp>
      <p:pic>
        <p:nvPicPr>
          <p:cNvPr id="161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137" y="6310699"/>
            <a:ext cx="1103802" cy="467999"/>
          </a:xfrm>
          <a:prstGeom prst="rect">
            <a:avLst/>
          </a:prstGeom>
        </p:spPr>
      </p:pic>
      <p:sp>
        <p:nvSpPr>
          <p:cNvPr id="314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13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871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lIns="540000" tIns="900000" rIns="540000"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Mark background placeholder to Insert Picture</a:t>
            </a:r>
            <a:endParaRPr lang="en-GB" dirty="0"/>
          </a:p>
        </p:txBody>
      </p:sp>
      <p:sp>
        <p:nvSpPr>
          <p:cNvPr id="323" name="Logo Placeholder Hops"/>
          <p:cNvSpPr>
            <a:spLocks noGrp="1"/>
          </p:cNvSpPr>
          <p:nvPr>
            <p:ph type="body" sz="quarter" idx="17" hasCustomPrompt="1"/>
          </p:nvPr>
        </p:nvSpPr>
        <p:spPr>
          <a:xfrm>
            <a:off x="4949769" y="-772505"/>
            <a:ext cx="8794800" cy="8175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GB" noProof="0" dirty="0"/>
              <a:t>.</a:t>
            </a:r>
          </a:p>
        </p:txBody>
      </p:sp>
      <p:sp>
        <p:nvSpPr>
          <p:cNvPr id="325" name="Logo Placeholder"/>
          <p:cNvSpPr>
            <a:spLocks noGrp="1"/>
          </p:cNvSpPr>
          <p:nvPr>
            <p:ph type="body" sz="quarter" idx="18" hasCustomPrompt="1"/>
          </p:nvPr>
        </p:nvSpPr>
        <p:spPr>
          <a:xfrm>
            <a:off x="11338137" y="6310800"/>
            <a:ext cx="1105200" cy="468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GB" noProof="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49" y="540000"/>
            <a:ext cx="11109326" cy="2196000"/>
          </a:xfrm>
        </p:spPr>
        <p:txBody>
          <a:bodyPr tIns="0" rIns="0" anchor="t" anchorCtr="0"/>
          <a:lstStyle>
            <a:lvl1pPr algn="l">
              <a:lnSpc>
                <a:spcPct val="80000"/>
              </a:lnSpc>
              <a:defRPr sz="8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749" y="2736000"/>
            <a:ext cx="7466400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>
                <a:solidFill>
                  <a:schemeClr val="bg1"/>
                </a:solidFill>
              </a:defRPr>
            </a:lvl1pPr>
            <a:lvl2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2pPr>
            <a:lvl3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3pPr>
            <a:lvl4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4pPr>
            <a:lvl5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5pPr>
            <a:lvl6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6pPr>
            <a:lvl7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7pPr>
            <a:lvl8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8pPr>
            <a:lvl9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6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0"/>
            <a:ext cx="7466401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Name, Title</a:t>
            </a:r>
            <a:endParaRPr lang="en-GB" dirty="0"/>
          </a:p>
        </p:txBody>
      </p:sp>
      <p:sp>
        <p:nvSpPr>
          <p:cNvPr id="16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48" y="6474420"/>
            <a:ext cx="7466401" cy="189340"/>
          </a:xfrm>
        </p:spPr>
        <p:txBody>
          <a:bodyPr anchor="b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Location, Date</a:t>
            </a:r>
            <a:endParaRPr lang="en-GB" dirty="0"/>
          </a:p>
        </p:txBody>
      </p:sp>
      <p:sp>
        <p:nvSpPr>
          <p:cNvPr id="320" name="FLD_PresentationTitle"/>
          <p:cNvSpPr>
            <a:spLocks noGrp="1"/>
          </p:cNvSpPr>
          <p:nvPr>
            <p:ph type="ftr" sz="quarter" idx="11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66" name="Picture 16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18089" y="-62204"/>
            <a:ext cx="2067851" cy="1529594"/>
          </a:xfrm>
          <a:prstGeom prst="rect">
            <a:avLst/>
          </a:prstGeom>
        </p:spPr>
      </p:pic>
      <p:sp>
        <p:nvSpPr>
          <p:cNvPr id="322" name="Arrow: Down 321"/>
          <p:cNvSpPr/>
          <p:nvPr userDrawn="1"/>
        </p:nvSpPr>
        <p:spPr>
          <a:xfrm rot="16200000">
            <a:off x="-2391195" y="856703"/>
            <a:ext cx="237406" cy="479291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noProof="0" dirty="0" err="1">
              <a:ln>
                <a:noFill/>
              </a:ln>
            </a:endParaRPr>
          </a:p>
        </p:txBody>
      </p:sp>
      <p:sp>
        <p:nvSpPr>
          <p:cNvPr id="324" name="TextBox 323" hidden="1"/>
          <p:cNvSpPr txBox="1"/>
          <p:nvPr userDrawn="1"/>
        </p:nvSpPr>
        <p:spPr>
          <a:xfrm>
            <a:off x="-2512138" y="1583909"/>
            <a:ext cx="216379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To insert image in back</a:t>
            </a:r>
          </a:p>
          <a:p>
            <a:br>
              <a:rPr lang="en-GB" sz="1000" dirty="0">
                <a:solidFill>
                  <a:schemeClr val="accent1"/>
                </a:solidFill>
              </a:rPr>
            </a:br>
            <a:r>
              <a:rPr lang="en-GB" sz="1000" dirty="0">
                <a:solidFill>
                  <a:schemeClr val="accent1"/>
                </a:solidFill>
              </a:rPr>
              <a:t>Click area illustrated with arrow to mark dark background placeholder. Click tab Insert – Picture</a:t>
            </a:r>
          </a:p>
        </p:txBody>
      </p:sp>
      <p:sp>
        <p:nvSpPr>
          <p:cNvPr id="319" name="Date_DateCustomA" hidden="1"/>
          <p:cNvSpPr>
            <a:spLocks noGrp="1"/>
          </p:cNvSpPr>
          <p:nvPr>
            <p:ph type="dt" sz="half" idx="10"/>
          </p:nvPr>
        </p:nvSpPr>
        <p:spPr>
          <a:xfrm>
            <a:off x="0" y="7000597"/>
            <a:ext cx="0" cy="0"/>
          </a:xfrm>
        </p:spPr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415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767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728000"/>
            <a:ext cx="7466400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9031873" y="1728001"/>
            <a:ext cx="2617200" cy="720000"/>
          </a:xfrm>
        </p:spPr>
        <p:txBody>
          <a:bodyPr/>
          <a:lstStyle>
            <a:lvl1pPr marL="0" indent="0">
              <a:buNone/>
              <a:defRPr sz="5200" b="0" i="0">
                <a:latin typeface="+mj-lt"/>
              </a:defRPr>
            </a:lvl1pPr>
          </a:lstStyle>
          <a:p>
            <a:pPr lvl="0"/>
            <a:r>
              <a:rPr lang="en-GB" dirty="0"/>
              <a:t>00,0%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9031873" y="2448000"/>
            <a:ext cx="2617200" cy="3546000"/>
          </a:xfrm>
        </p:spPr>
        <p:txBody>
          <a:bodyPr/>
          <a:lstStyle>
            <a:lvl1pPr marL="0" indent="0">
              <a:lnSpc>
                <a:spcPct val="89000"/>
              </a:lnSpc>
              <a:buNone/>
              <a:defRPr sz="3000" b="0" i="0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885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728000"/>
            <a:ext cx="3560400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6"/>
          </p:nvPr>
        </p:nvSpPr>
        <p:spPr>
          <a:xfrm>
            <a:off x="4316399" y="1728000"/>
            <a:ext cx="7332673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1973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728000"/>
            <a:ext cx="5448126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6"/>
          </p:nvPr>
        </p:nvSpPr>
        <p:spPr>
          <a:xfrm>
            <a:off x="6204125" y="1728000"/>
            <a:ext cx="5444947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77314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728000"/>
            <a:ext cx="3560400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6"/>
          </p:nvPr>
        </p:nvSpPr>
        <p:spPr>
          <a:xfrm>
            <a:off x="4316399" y="1728000"/>
            <a:ext cx="3689751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9031873" y="1728001"/>
            <a:ext cx="2617200" cy="720000"/>
          </a:xfrm>
        </p:spPr>
        <p:txBody>
          <a:bodyPr/>
          <a:lstStyle>
            <a:lvl1pPr marL="0" indent="0">
              <a:buNone/>
              <a:defRPr sz="5200" b="0" i="0">
                <a:latin typeface="+mj-lt"/>
              </a:defRPr>
            </a:lvl1pPr>
          </a:lstStyle>
          <a:p>
            <a:pPr lvl="0"/>
            <a:r>
              <a:rPr lang="en-GB" dirty="0"/>
              <a:t>00,0%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9031873" y="2448000"/>
            <a:ext cx="2617200" cy="3546000"/>
          </a:xfrm>
        </p:spPr>
        <p:txBody>
          <a:bodyPr/>
          <a:lstStyle>
            <a:lvl1pPr marL="0" indent="0">
              <a:lnSpc>
                <a:spcPct val="89000"/>
              </a:lnSpc>
              <a:buNone/>
              <a:defRPr sz="3000" b="0" i="0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8761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2A3CB-57A9-B5F7-22A4-3BE7D2D2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DE08C-60DA-7E88-77E0-29FB02702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C2542-A25E-0B81-EBC6-3EBD57D8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A67C6-226A-5CAF-FB0A-519C137E5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B0BA-22AD-6976-3A3B-FE9EAD76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22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49" y="432000"/>
            <a:ext cx="4503600" cy="925460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49" y="1728000"/>
            <a:ext cx="4503599" cy="4266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6205200" y="432000"/>
            <a:ext cx="5986800" cy="5562000"/>
          </a:xfrm>
          <a:solidFill>
            <a:schemeClr val="tx1"/>
          </a:solidFill>
        </p:spPr>
        <p:txBody>
          <a:bodyPr tIns="792000"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insert picture</a:t>
            </a:r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92150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up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rgbClr val="CCD6D2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39747" y="1728000"/>
            <a:ext cx="7464232" cy="4266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81234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up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chemeClr val="accent1">
              <a:alpha val="20000"/>
            </a:schemeClr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39747" y="1728000"/>
            <a:ext cx="7464232" cy="4266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4978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up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chemeClr val="accent2">
              <a:alpha val="20000"/>
            </a:schemeClr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39747" y="1728000"/>
            <a:ext cx="7464232" cy="4266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80140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Hup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4949769" y="-772505"/>
            <a:ext cx="8795953" cy="8175241"/>
            <a:chOff x="-3084" y="-821"/>
            <a:chExt cx="4648" cy="4320"/>
          </a:xfrm>
          <a:solidFill>
            <a:schemeClr val="accent3">
              <a:alpha val="20000"/>
            </a:schemeClr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5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39747" y="1728000"/>
            <a:ext cx="7464232" cy="4266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4069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2612"/>
            <a:ext cx="12192000" cy="68880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noProof="0" dirty="0" err="1"/>
          </a:p>
        </p:txBody>
      </p:sp>
      <p:grpSp>
        <p:nvGrpSpPr>
          <p:cNvPr id="314" name="Group 4"/>
          <p:cNvGrpSpPr>
            <a:grpSpLocks noChangeAspect="1"/>
          </p:cNvGrpSpPr>
          <p:nvPr userDrawn="1"/>
        </p:nvGrpSpPr>
        <p:grpSpPr bwMode="auto">
          <a:xfrm>
            <a:off x="-4413345" y="-772505"/>
            <a:ext cx="8795953" cy="8175241"/>
            <a:chOff x="-3084" y="-821"/>
            <a:chExt cx="4648" cy="4320"/>
          </a:xfrm>
          <a:solidFill>
            <a:srgbClr val="1A4739"/>
          </a:solidFill>
        </p:grpSpPr>
        <p:sp>
          <p:nvSpPr>
            <p:cNvPr id="315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0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0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1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2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3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4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5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6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7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8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9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9" name="TextBox 8"/>
          <p:cNvSpPr txBox="1"/>
          <p:nvPr userDrawn="1"/>
        </p:nvSpPr>
        <p:spPr>
          <a:xfrm>
            <a:off x="1252330" y="1309886"/>
            <a:ext cx="9233452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bg1"/>
                </a:solidFill>
                <a:latin typeface="+mj-lt"/>
              </a:rPr>
              <a:t>THANK</a:t>
            </a:r>
          </a:p>
        </p:txBody>
      </p:sp>
      <p:sp>
        <p:nvSpPr>
          <p:cNvPr id="313" name="TextBox 312"/>
          <p:cNvSpPr txBox="1"/>
          <p:nvPr userDrawn="1"/>
        </p:nvSpPr>
        <p:spPr>
          <a:xfrm>
            <a:off x="6810078" y="3031784"/>
            <a:ext cx="4727714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accent2"/>
                </a:solidFill>
                <a:latin typeface="Carlsberg Sans Bold" panose="02000803000000020004" pitchFamily="50" charset="0"/>
              </a:rPr>
              <a:t>YOU</a:t>
            </a:r>
          </a:p>
        </p:txBody>
      </p:sp>
      <p:pic>
        <p:nvPicPr>
          <p:cNvPr id="156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21" y="3900567"/>
            <a:ext cx="2456546" cy="104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27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2612"/>
            <a:ext cx="12192000" cy="68880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noProof="0" dirty="0" err="1"/>
          </a:p>
        </p:txBody>
      </p:sp>
      <p:grpSp>
        <p:nvGrpSpPr>
          <p:cNvPr id="314" name="Group 4"/>
          <p:cNvGrpSpPr>
            <a:grpSpLocks noChangeAspect="1"/>
          </p:cNvGrpSpPr>
          <p:nvPr userDrawn="1"/>
        </p:nvGrpSpPr>
        <p:grpSpPr bwMode="auto">
          <a:xfrm>
            <a:off x="-4413345" y="-772505"/>
            <a:ext cx="8795953" cy="8175241"/>
            <a:chOff x="-3084" y="-821"/>
            <a:chExt cx="4648" cy="4320"/>
          </a:xfrm>
          <a:solidFill>
            <a:srgbClr val="1A4739"/>
          </a:solidFill>
        </p:grpSpPr>
        <p:sp>
          <p:nvSpPr>
            <p:cNvPr id="315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0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0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1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2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3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4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5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6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7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8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9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9" name="TextBox 8"/>
          <p:cNvSpPr txBox="1"/>
          <p:nvPr userDrawn="1"/>
        </p:nvSpPr>
        <p:spPr>
          <a:xfrm>
            <a:off x="1252330" y="1309886"/>
            <a:ext cx="9233452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bg1"/>
                </a:solidFill>
                <a:latin typeface="+mj-lt"/>
              </a:rPr>
              <a:t>THANK</a:t>
            </a:r>
          </a:p>
        </p:txBody>
      </p:sp>
      <p:sp>
        <p:nvSpPr>
          <p:cNvPr id="313" name="TextBox 312"/>
          <p:cNvSpPr txBox="1"/>
          <p:nvPr userDrawn="1"/>
        </p:nvSpPr>
        <p:spPr>
          <a:xfrm>
            <a:off x="6810078" y="3031784"/>
            <a:ext cx="4727714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accent6"/>
                </a:solidFill>
                <a:latin typeface="Carlsberg Sans Bold" panose="02000803000000020004" pitchFamily="50" charset="0"/>
              </a:rPr>
              <a:t>YOU</a:t>
            </a:r>
          </a:p>
        </p:txBody>
      </p:sp>
      <p:pic>
        <p:nvPicPr>
          <p:cNvPr id="156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21" y="3900567"/>
            <a:ext cx="2456546" cy="104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2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2612"/>
            <a:ext cx="12192000" cy="688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noProof="0" dirty="0" err="1"/>
          </a:p>
        </p:txBody>
      </p:sp>
      <p:grpSp>
        <p:nvGrpSpPr>
          <p:cNvPr id="314" name="Group 4"/>
          <p:cNvGrpSpPr>
            <a:grpSpLocks noChangeAspect="1"/>
          </p:cNvGrpSpPr>
          <p:nvPr userDrawn="1"/>
        </p:nvGrpSpPr>
        <p:grpSpPr bwMode="auto">
          <a:xfrm>
            <a:off x="-4413345" y="-772505"/>
            <a:ext cx="8795953" cy="8175241"/>
            <a:chOff x="-3084" y="-821"/>
            <a:chExt cx="4648" cy="4320"/>
          </a:xfrm>
          <a:solidFill>
            <a:schemeClr val="bg1">
              <a:alpha val="40000"/>
            </a:schemeClr>
          </a:solidFill>
        </p:grpSpPr>
        <p:sp>
          <p:nvSpPr>
            <p:cNvPr id="315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0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0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1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2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3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4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5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6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7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8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9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9" name="TextBox 8"/>
          <p:cNvSpPr txBox="1"/>
          <p:nvPr userDrawn="1"/>
        </p:nvSpPr>
        <p:spPr>
          <a:xfrm>
            <a:off x="1252330" y="1309886"/>
            <a:ext cx="9233452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tx2"/>
                </a:solidFill>
                <a:latin typeface="+mj-lt"/>
              </a:rPr>
              <a:t>THANK</a:t>
            </a:r>
          </a:p>
        </p:txBody>
      </p:sp>
      <p:sp>
        <p:nvSpPr>
          <p:cNvPr id="313" name="TextBox 312"/>
          <p:cNvSpPr txBox="1"/>
          <p:nvPr userDrawn="1"/>
        </p:nvSpPr>
        <p:spPr>
          <a:xfrm>
            <a:off x="6810078" y="3031784"/>
            <a:ext cx="4727714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200" b="0" i="0" dirty="0">
                <a:solidFill>
                  <a:schemeClr val="bg1"/>
                </a:solidFill>
                <a:latin typeface="Carlsberg Sans Bold" panose="02000803000000020004" pitchFamily="50" charset="0"/>
              </a:rPr>
              <a:t>YOU</a:t>
            </a:r>
          </a:p>
        </p:txBody>
      </p:sp>
      <p:pic>
        <p:nvPicPr>
          <p:cNvPr id="156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21" y="3900567"/>
            <a:ext cx="2456546" cy="104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58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_DateCustom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80132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_DateCustom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58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E964-D5EA-2649-EC88-117342EA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D25D9-021D-1C17-F60B-93BC324DF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9043B-3A42-FA3A-C4B9-E0CDC92F9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E2B2E-F7CA-499B-C1F1-FB96AEF2B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E5069-00C7-AA93-B933-B9B830DA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149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ader"/>
          <p:cNvSpPr txBox="1"/>
          <p:nvPr userDrawn="1"/>
        </p:nvSpPr>
        <p:spPr>
          <a:xfrm>
            <a:off x="539748" y="539750"/>
            <a:ext cx="11109325" cy="65017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User guide</a:t>
            </a:r>
            <a:endParaRPr lang="en-GB" sz="1800" dirty="0"/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539752" y="1833789"/>
            <a:ext cx="216079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text</a:t>
            </a: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styles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layouts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tab</a:t>
            </a:r>
            <a:endParaRPr lang="en-GB" altLang="da-DK" sz="9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insert new slide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an appropriate layout from the </a:t>
            </a:r>
            <a:b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strike="noStrike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 down</a:t>
            </a:r>
            <a:r>
              <a:rPr lang="en-GB" altLang="da-DK" sz="900" strike="noStrike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menu 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Click the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tab</a:t>
            </a:r>
            <a:endParaRPr lang="en-GB" altLang="da-DK" sz="90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Click the </a:t>
            </a:r>
            <a:r>
              <a:rPr lang="en-GB" altLang="da-DK" sz="9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9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</a:t>
            </a:r>
            <a:b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placeholders to their default settings</a:t>
            </a:r>
            <a:endParaRPr lang="en-GB" altLang="da-DK" sz="9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endParaRPr lang="en-GB" sz="9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5014011" y="1833789"/>
            <a:ext cx="2160798" cy="250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delete the picture and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 new one, the picture may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 in front of the text or graphic.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this happens, select the picture,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 and choose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9082663" y="1815926"/>
            <a:ext cx="2160798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slide number, </a:t>
            </a:r>
            <a:b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and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this at the very end, so you get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corrections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 and Footer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(write the desired text)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to All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used on one slide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view drawing guides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tab, set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tick mark next to </a:t>
            </a: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endParaRPr lang="en-GB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Alt + F9 </a:t>
            </a: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quick </a:t>
            </a: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viewing of guides</a:t>
            </a:r>
          </a:p>
        </p:txBody>
      </p:sp>
      <p:pic>
        <p:nvPicPr>
          <p:cNvPr id="28" name="1 Increase decreas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0549" y="2877130"/>
            <a:ext cx="549328" cy="285228"/>
          </a:xfrm>
          <a:prstGeom prst="rect">
            <a:avLst/>
          </a:prstGeom>
        </p:spPr>
      </p:pic>
      <p:pic>
        <p:nvPicPr>
          <p:cNvPr id="13" name="2 New pictur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33943" y="3538594"/>
            <a:ext cx="324764" cy="578237"/>
          </a:xfrm>
          <a:prstGeom prst="rect">
            <a:avLst/>
          </a:prstGeom>
        </p:spPr>
      </p:pic>
      <p:pic>
        <p:nvPicPr>
          <p:cNvPr id="16" name="3 Layout"/>
          <p:cNvPicPr>
            <a:picLocks noChangeAspect="1"/>
          </p:cNvPicPr>
          <p:nvPr userDrawn="1"/>
        </p:nvPicPr>
        <p:blipFill rotWithShape="1">
          <a:blip r:embed="rId4"/>
          <a:srcRect l="36944" r="2272" b="69429"/>
          <a:stretch/>
        </p:blipFill>
        <p:spPr>
          <a:xfrm>
            <a:off x="2729933" y="4208198"/>
            <a:ext cx="593368" cy="192211"/>
          </a:xfrm>
          <a:prstGeom prst="rect">
            <a:avLst/>
          </a:prstGeom>
        </p:spPr>
      </p:pic>
      <p:pic>
        <p:nvPicPr>
          <p:cNvPr id="19" name="4 Reset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31921" y="5318642"/>
            <a:ext cx="492452" cy="200416"/>
          </a:xfrm>
          <a:prstGeom prst="rect">
            <a:avLst/>
          </a:prstGeom>
        </p:spPr>
      </p:pic>
      <p:pic>
        <p:nvPicPr>
          <p:cNvPr id="5" name="5 Insert picture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41233" y="2075087"/>
            <a:ext cx="262151" cy="256054"/>
          </a:xfrm>
          <a:prstGeom prst="rect">
            <a:avLst/>
          </a:prstGeom>
        </p:spPr>
      </p:pic>
      <p:pic>
        <p:nvPicPr>
          <p:cNvPr id="23" name="6 Crop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21865" y="2748409"/>
            <a:ext cx="337400" cy="321707"/>
          </a:xfrm>
          <a:prstGeom prst="rect">
            <a:avLst/>
          </a:prstGeom>
        </p:spPr>
      </p:pic>
      <p:pic>
        <p:nvPicPr>
          <p:cNvPr id="2" name="7 Scale picture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899570" y="3242399"/>
            <a:ext cx="359695" cy="335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/>
          <a:srcRect b="62865"/>
          <a:stretch/>
        </p:blipFill>
        <p:spPr>
          <a:xfrm>
            <a:off x="2729933" y="1839663"/>
            <a:ext cx="1492950" cy="6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01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/>
              <a:t>Klik for at redigere i masteren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9748" y="6294421"/>
            <a:ext cx="5635077" cy="138499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pPr lvl="0"/>
            <a:r>
              <a:rPr lang="en-GB"/>
              <a:t>Footnote</a:t>
            </a:r>
            <a:endParaRPr lang="en-GB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4" name="Date_DateCustomA"/>
          <p:cNvSpPr>
            <a:spLocks noGrp="1"/>
          </p:cNvSpPr>
          <p:nvPr>
            <p:ph type="dt" sz="half" idx="10"/>
          </p:nvPr>
        </p:nvSpPr>
        <p:spPr>
          <a:xfrm>
            <a:off x="0" y="7104491"/>
            <a:ext cx="3600" cy="36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59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AF24-BE22-71CB-F4AD-648B4E78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DE6D8-C8C5-8138-1FF8-186E18BF6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14D1E-53A2-7677-B7CC-8CA7DA2B9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D730A-B311-B192-D41C-4B1D0EA15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82103-CE39-EE7B-D717-0E71B294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9A42F-8E5F-45D3-9434-D915B8B1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42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9C20-E114-78C2-DE05-38C629C8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62664-8F27-399D-B6CB-5917AC2CB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AA18D-1222-3FFB-4FE0-1FC89EC2F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A678D-FD32-CA9A-6662-E59EC9265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5E3753-E771-E4AE-FE6E-FABF8CC45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EA49AD-AC87-A455-44C8-422F3C6D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1B28A-297F-C279-D49A-6AE28CC9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782652-B58C-992E-2E89-8671EE48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81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B96C5-46A8-8737-B38B-55738D64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363592-D773-45C9-70CC-7FED25BE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0EAD6-64BF-E772-16E2-6961DB06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19D718-63BF-4EA2-5ABD-29359D893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5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3718F4-FBB1-6468-19D5-E11F90E4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1DB5B-CD06-CE85-45CF-22C2B69D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D5162-023B-ED58-CE18-96F80851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2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8C4F1-2D38-B16A-AD27-54EA50E3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87177-68B0-17EE-A9D6-683552C37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3994FC-22B5-8AB0-ABA1-4EDADD519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7B9A8-1204-A5E7-6490-7D5FAEF0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6ABD4-72B3-A64C-7284-CA943958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4DE02-F637-310F-400B-5891CCC0C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3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9180B-BD56-A358-8B49-6296F7E4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FD7E78-6557-6D6E-A43E-4E17A01C7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A08F8-5211-7C9B-2277-BBF30FACF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95B22-4C36-EEAF-EF40-61854EDAD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C0FFE-1780-B082-E5AD-269ED9EC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BC21E1-F8DF-E9C3-E80A-5CE2FC59E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8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6DE08-C0C7-B907-F377-26747589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D697-B8BA-183B-BD94-3138495F1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EE9AA-DC95-AECF-08EE-53C12B5EE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CB910-89E7-407D-B06E-FF3EEEE7A70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BCC99-6EA3-88C4-C4A8-711E513D5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42F9B-54E3-0854-448D-0E31C6EF3A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ECEF1-267D-4707-80D3-BCCD91FBC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8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49" y="432000"/>
            <a:ext cx="11109325" cy="9254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49" y="1728000"/>
            <a:ext cx="11109325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6</a:t>
            </a:r>
          </a:p>
          <a:p>
            <a:pPr lvl="6"/>
            <a:r>
              <a:rPr lang="en-GB" noProof="0" dirty="0"/>
              <a:t>7</a:t>
            </a:r>
          </a:p>
          <a:p>
            <a:pPr lvl="7"/>
            <a:r>
              <a:rPr lang="en-GB" noProof="0" dirty="0"/>
              <a:t>8</a:t>
            </a:r>
          </a:p>
          <a:p>
            <a:pPr lvl="8"/>
            <a:r>
              <a:rPr lang="en-GB" noProof="0" dirty="0"/>
              <a:t>9</a:t>
            </a:r>
          </a:p>
        </p:txBody>
      </p:sp>
      <p:pic>
        <p:nvPicPr>
          <p:cNvPr id="10" name="Logo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137" y="6310699"/>
            <a:ext cx="1103802" cy="468000"/>
          </a:xfrm>
          <a:prstGeom prst="rect">
            <a:avLst/>
          </a:prstGeom>
        </p:spPr>
      </p:pic>
      <p:sp>
        <p:nvSpPr>
          <p:cNvPr id="5" name="FLD_PresentationTitle"/>
          <p:cNvSpPr>
            <a:spLocks noGrp="1"/>
          </p:cNvSpPr>
          <p:nvPr>
            <p:ph type="ftr" sz="quarter" idx="3"/>
          </p:nvPr>
        </p:nvSpPr>
        <p:spPr>
          <a:xfrm>
            <a:off x="539748" y="180000"/>
            <a:ext cx="11109325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 cap="all" baseline="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9749" y="6532092"/>
            <a:ext cx="394920" cy="1316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_DateCustomA" hidden="1"/>
          <p:cNvSpPr>
            <a:spLocks noGrp="1"/>
          </p:cNvSpPr>
          <p:nvPr>
            <p:ph type="dt" sz="half" idx="2"/>
          </p:nvPr>
        </p:nvSpPr>
        <p:spPr>
          <a:xfrm>
            <a:off x="0" y="7104491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3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2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​"/>
        <a:defRPr sz="1800" b="0" i="0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​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864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864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864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864000" indent="-216000" algn="l" defTabSz="914400" rtl="0" eaLnBrk="1" latinLnBrk="0" hangingPunct="1">
        <a:lnSpc>
          <a:spcPct val="92000"/>
        </a:lnSpc>
        <a:spcBef>
          <a:spcPts val="600"/>
        </a:spcBef>
        <a:buFont typeface="Arial" panose="020B0604020202020204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9">
          <p15:clr>
            <a:srgbClr val="F26B43"/>
          </p15:clr>
        </p15:guide>
        <p15:guide id="2" pos="7337">
          <p15:clr>
            <a:srgbClr val="F26B43"/>
          </p15:clr>
        </p15:guide>
        <p15:guide id="3" orient="horz" pos="272">
          <p15:clr>
            <a:srgbClr val="F26B43"/>
          </p15:clr>
        </p15:guide>
        <p15:guide id="4" orient="horz" pos="855">
          <p15:clr>
            <a:srgbClr val="F26B43"/>
          </p15:clr>
        </p15:guide>
        <p15:guide id="5" orient="horz" pos="1088">
          <p15:clr>
            <a:srgbClr val="F26B43"/>
          </p15:clr>
        </p15:guide>
        <p15:guide id="6" orient="horz" pos="37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ankol.dev.carlsberg.se/login.php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84808" y="3911254"/>
            <a:ext cx="6035962" cy="1726498"/>
          </a:xfrm>
        </p:spPr>
        <p:txBody>
          <a:bodyPr/>
          <a:lstStyle/>
          <a:p>
            <a:r>
              <a:rPr lang="da-DK" sz="5400" dirty="0"/>
              <a:t>Tankölshemsidan</a:t>
            </a: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Reviewed and updated 04/11 - 24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321E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321E"/>
              </a:solidFill>
              <a:effectLst/>
              <a:uLnTx/>
              <a:uFillTx/>
              <a:latin typeface="Carlsberg Sans Light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Carlsberg Sans Light"/>
              <a:ea typeface="+mn-ea"/>
              <a:cs typeface="+mn-cs"/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5057240" y="-798385"/>
            <a:ext cx="8795953" cy="8175241"/>
            <a:chOff x="-3084" y="-821"/>
            <a:chExt cx="4648" cy="4320"/>
          </a:xfrm>
          <a:solidFill>
            <a:schemeClr val="accent1">
              <a:alpha val="20000"/>
            </a:schemeClr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-2742" y="404"/>
              <a:ext cx="3954" cy="25"/>
            </a:xfrm>
            <a:custGeom>
              <a:avLst/>
              <a:gdLst>
                <a:gd name="T0" fmla="*/ 2103 w 2103"/>
                <a:gd name="T1" fmla="*/ 7 h 13"/>
                <a:gd name="T2" fmla="*/ 2091 w 2103"/>
                <a:gd name="T3" fmla="*/ 11 h 13"/>
                <a:gd name="T4" fmla="*/ 1927 w 2103"/>
                <a:gd name="T5" fmla="*/ 12 h 13"/>
                <a:gd name="T6" fmla="*/ 1806 w 2103"/>
                <a:gd name="T7" fmla="*/ 13 h 13"/>
                <a:gd name="T8" fmla="*/ 1707 w 2103"/>
                <a:gd name="T9" fmla="*/ 13 h 13"/>
                <a:gd name="T10" fmla="*/ 1652 w 2103"/>
                <a:gd name="T11" fmla="*/ 12 h 13"/>
                <a:gd name="T12" fmla="*/ 1559 w 2103"/>
                <a:gd name="T13" fmla="*/ 11 h 13"/>
                <a:gd name="T14" fmla="*/ 1447 w 2103"/>
                <a:gd name="T15" fmla="*/ 11 h 13"/>
                <a:gd name="T16" fmla="*/ 1307 w 2103"/>
                <a:gd name="T17" fmla="*/ 10 h 13"/>
                <a:gd name="T18" fmla="*/ 1279 w 2103"/>
                <a:gd name="T19" fmla="*/ 9 h 13"/>
                <a:gd name="T20" fmla="*/ 1269 w 2103"/>
                <a:gd name="T21" fmla="*/ 9 h 13"/>
                <a:gd name="T22" fmla="*/ 1172 w 2103"/>
                <a:gd name="T23" fmla="*/ 10 h 13"/>
                <a:gd name="T24" fmla="*/ 994 w 2103"/>
                <a:gd name="T25" fmla="*/ 10 h 13"/>
                <a:gd name="T26" fmla="*/ 869 w 2103"/>
                <a:gd name="T27" fmla="*/ 7 h 13"/>
                <a:gd name="T28" fmla="*/ 725 w 2103"/>
                <a:gd name="T29" fmla="*/ 8 h 13"/>
                <a:gd name="T30" fmla="*/ 657 w 2103"/>
                <a:gd name="T31" fmla="*/ 8 h 13"/>
                <a:gd name="T32" fmla="*/ 594 w 2103"/>
                <a:gd name="T33" fmla="*/ 13 h 13"/>
                <a:gd name="T34" fmla="*/ 539 w 2103"/>
                <a:gd name="T35" fmla="*/ 10 h 13"/>
                <a:gd name="T36" fmla="*/ 513 w 2103"/>
                <a:gd name="T37" fmla="*/ 10 h 13"/>
                <a:gd name="T38" fmla="*/ 492 w 2103"/>
                <a:gd name="T39" fmla="*/ 10 h 13"/>
                <a:gd name="T40" fmla="*/ 432 w 2103"/>
                <a:gd name="T41" fmla="*/ 9 h 13"/>
                <a:gd name="T42" fmla="*/ 380 w 2103"/>
                <a:gd name="T43" fmla="*/ 9 h 13"/>
                <a:gd name="T44" fmla="*/ 330 w 2103"/>
                <a:gd name="T45" fmla="*/ 9 h 13"/>
                <a:gd name="T46" fmla="*/ 309 w 2103"/>
                <a:gd name="T47" fmla="*/ 9 h 13"/>
                <a:gd name="T48" fmla="*/ 211 w 2103"/>
                <a:gd name="T49" fmla="*/ 12 h 13"/>
                <a:gd name="T50" fmla="*/ 120 w 2103"/>
                <a:gd name="T51" fmla="*/ 10 h 13"/>
                <a:gd name="T52" fmla="*/ 77 w 2103"/>
                <a:gd name="T53" fmla="*/ 10 h 13"/>
                <a:gd name="T54" fmla="*/ 4 w 2103"/>
                <a:gd name="T55" fmla="*/ 11 h 13"/>
                <a:gd name="T56" fmla="*/ 0 w 2103"/>
                <a:gd name="T57" fmla="*/ 9 h 13"/>
                <a:gd name="T58" fmla="*/ 5 w 2103"/>
                <a:gd name="T59" fmla="*/ 6 h 13"/>
                <a:gd name="T60" fmla="*/ 41 w 2103"/>
                <a:gd name="T61" fmla="*/ 5 h 13"/>
                <a:gd name="T62" fmla="*/ 95 w 2103"/>
                <a:gd name="T63" fmla="*/ 5 h 13"/>
                <a:gd name="T64" fmla="*/ 172 w 2103"/>
                <a:gd name="T65" fmla="*/ 5 h 13"/>
                <a:gd name="T66" fmla="*/ 212 w 2103"/>
                <a:gd name="T67" fmla="*/ 7 h 13"/>
                <a:gd name="T68" fmla="*/ 310 w 2103"/>
                <a:gd name="T69" fmla="*/ 4 h 13"/>
                <a:gd name="T70" fmla="*/ 377 w 2103"/>
                <a:gd name="T71" fmla="*/ 3 h 13"/>
                <a:gd name="T72" fmla="*/ 447 w 2103"/>
                <a:gd name="T73" fmla="*/ 3 h 13"/>
                <a:gd name="T74" fmla="*/ 463 w 2103"/>
                <a:gd name="T75" fmla="*/ 3 h 13"/>
                <a:gd name="T76" fmla="*/ 574 w 2103"/>
                <a:gd name="T77" fmla="*/ 6 h 13"/>
                <a:gd name="T78" fmla="*/ 692 w 2103"/>
                <a:gd name="T79" fmla="*/ 2 h 13"/>
                <a:gd name="T80" fmla="*/ 821 w 2103"/>
                <a:gd name="T81" fmla="*/ 1 h 13"/>
                <a:gd name="T82" fmla="*/ 931 w 2103"/>
                <a:gd name="T83" fmla="*/ 3 h 13"/>
                <a:gd name="T84" fmla="*/ 1117 w 2103"/>
                <a:gd name="T85" fmla="*/ 4 h 13"/>
                <a:gd name="T86" fmla="*/ 1162 w 2103"/>
                <a:gd name="T87" fmla="*/ 5 h 13"/>
                <a:gd name="T88" fmla="*/ 1227 w 2103"/>
                <a:gd name="T89" fmla="*/ 4 h 13"/>
                <a:gd name="T90" fmla="*/ 1301 w 2103"/>
                <a:gd name="T91" fmla="*/ 5 h 13"/>
                <a:gd name="T92" fmla="*/ 1492 w 2103"/>
                <a:gd name="T93" fmla="*/ 6 h 13"/>
                <a:gd name="T94" fmla="*/ 1612 w 2103"/>
                <a:gd name="T95" fmla="*/ 6 h 13"/>
                <a:gd name="T96" fmla="*/ 1759 w 2103"/>
                <a:gd name="T97" fmla="*/ 8 h 13"/>
                <a:gd name="T98" fmla="*/ 1899 w 2103"/>
                <a:gd name="T99" fmla="*/ 7 h 13"/>
                <a:gd name="T100" fmla="*/ 1948 w 2103"/>
                <a:gd name="T101" fmla="*/ 6 h 13"/>
                <a:gd name="T102" fmla="*/ 2092 w 2103"/>
                <a:gd name="T103" fmla="*/ 5 h 13"/>
                <a:gd name="T104" fmla="*/ 2103 w 2103"/>
                <a:gd name="T10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03" h="13">
                  <a:moveTo>
                    <a:pt x="2103" y="7"/>
                  </a:moveTo>
                  <a:cubicBezTo>
                    <a:pt x="2103" y="11"/>
                    <a:pt x="2094" y="11"/>
                    <a:pt x="2091" y="11"/>
                  </a:cubicBezTo>
                  <a:cubicBezTo>
                    <a:pt x="2036" y="10"/>
                    <a:pt x="1982" y="10"/>
                    <a:pt x="1927" y="12"/>
                  </a:cubicBezTo>
                  <a:cubicBezTo>
                    <a:pt x="1887" y="13"/>
                    <a:pt x="1846" y="13"/>
                    <a:pt x="1806" y="13"/>
                  </a:cubicBezTo>
                  <a:cubicBezTo>
                    <a:pt x="1773" y="12"/>
                    <a:pt x="1740" y="13"/>
                    <a:pt x="1707" y="13"/>
                  </a:cubicBezTo>
                  <a:cubicBezTo>
                    <a:pt x="1689" y="13"/>
                    <a:pt x="1671" y="12"/>
                    <a:pt x="1652" y="12"/>
                  </a:cubicBezTo>
                  <a:cubicBezTo>
                    <a:pt x="1621" y="12"/>
                    <a:pt x="1590" y="12"/>
                    <a:pt x="1559" y="11"/>
                  </a:cubicBezTo>
                  <a:cubicBezTo>
                    <a:pt x="1522" y="11"/>
                    <a:pt x="1484" y="11"/>
                    <a:pt x="1447" y="11"/>
                  </a:cubicBezTo>
                  <a:cubicBezTo>
                    <a:pt x="1401" y="11"/>
                    <a:pt x="1354" y="11"/>
                    <a:pt x="1307" y="10"/>
                  </a:cubicBezTo>
                  <a:cubicBezTo>
                    <a:pt x="1298" y="10"/>
                    <a:pt x="1289" y="9"/>
                    <a:pt x="1279" y="9"/>
                  </a:cubicBezTo>
                  <a:cubicBezTo>
                    <a:pt x="1276" y="9"/>
                    <a:pt x="1272" y="9"/>
                    <a:pt x="1269" y="9"/>
                  </a:cubicBezTo>
                  <a:cubicBezTo>
                    <a:pt x="1237" y="9"/>
                    <a:pt x="1204" y="11"/>
                    <a:pt x="1172" y="10"/>
                  </a:cubicBezTo>
                  <a:cubicBezTo>
                    <a:pt x="1113" y="8"/>
                    <a:pt x="1053" y="11"/>
                    <a:pt x="994" y="10"/>
                  </a:cubicBezTo>
                  <a:cubicBezTo>
                    <a:pt x="952" y="9"/>
                    <a:pt x="911" y="9"/>
                    <a:pt x="869" y="7"/>
                  </a:cubicBezTo>
                  <a:cubicBezTo>
                    <a:pt x="821" y="5"/>
                    <a:pt x="773" y="7"/>
                    <a:pt x="725" y="8"/>
                  </a:cubicBezTo>
                  <a:cubicBezTo>
                    <a:pt x="702" y="8"/>
                    <a:pt x="679" y="8"/>
                    <a:pt x="657" y="8"/>
                  </a:cubicBezTo>
                  <a:cubicBezTo>
                    <a:pt x="636" y="8"/>
                    <a:pt x="615" y="13"/>
                    <a:pt x="594" y="13"/>
                  </a:cubicBezTo>
                  <a:cubicBezTo>
                    <a:pt x="576" y="12"/>
                    <a:pt x="558" y="11"/>
                    <a:pt x="539" y="10"/>
                  </a:cubicBezTo>
                  <a:cubicBezTo>
                    <a:pt x="530" y="10"/>
                    <a:pt x="521" y="10"/>
                    <a:pt x="513" y="10"/>
                  </a:cubicBezTo>
                  <a:cubicBezTo>
                    <a:pt x="506" y="10"/>
                    <a:pt x="499" y="10"/>
                    <a:pt x="492" y="10"/>
                  </a:cubicBezTo>
                  <a:cubicBezTo>
                    <a:pt x="472" y="8"/>
                    <a:pt x="452" y="9"/>
                    <a:pt x="432" y="9"/>
                  </a:cubicBezTo>
                  <a:cubicBezTo>
                    <a:pt x="415" y="9"/>
                    <a:pt x="398" y="9"/>
                    <a:pt x="380" y="9"/>
                  </a:cubicBezTo>
                  <a:cubicBezTo>
                    <a:pt x="363" y="9"/>
                    <a:pt x="347" y="9"/>
                    <a:pt x="330" y="9"/>
                  </a:cubicBezTo>
                  <a:cubicBezTo>
                    <a:pt x="323" y="8"/>
                    <a:pt x="316" y="9"/>
                    <a:pt x="309" y="9"/>
                  </a:cubicBezTo>
                  <a:cubicBezTo>
                    <a:pt x="276" y="11"/>
                    <a:pt x="244" y="12"/>
                    <a:pt x="211" y="12"/>
                  </a:cubicBezTo>
                  <a:cubicBezTo>
                    <a:pt x="181" y="11"/>
                    <a:pt x="150" y="10"/>
                    <a:pt x="120" y="10"/>
                  </a:cubicBezTo>
                  <a:cubicBezTo>
                    <a:pt x="106" y="9"/>
                    <a:pt x="91" y="10"/>
                    <a:pt x="77" y="10"/>
                  </a:cubicBezTo>
                  <a:cubicBezTo>
                    <a:pt x="53" y="10"/>
                    <a:pt x="29" y="11"/>
                    <a:pt x="4" y="11"/>
                  </a:cubicBezTo>
                  <a:cubicBezTo>
                    <a:pt x="3" y="11"/>
                    <a:pt x="0" y="11"/>
                    <a:pt x="0" y="9"/>
                  </a:cubicBezTo>
                  <a:cubicBezTo>
                    <a:pt x="0" y="7"/>
                    <a:pt x="3" y="6"/>
                    <a:pt x="5" y="6"/>
                  </a:cubicBezTo>
                  <a:cubicBezTo>
                    <a:pt x="17" y="6"/>
                    <a:pt x="29" y="5"/>
                    <a:pt x="41" y="5"/>
                  </a:cubicBezTo>
                  <a:cubicBezTo>
                    <a:pt x="59" y="5"/>
                    <a:pt x="77" y="5"/>
                    <a:pt x="95" y="5"/>
                  </a:cubicBezTo>
                  <a:cubicBezTo>
                    <a:pt x="120" y="5"/>
                    <a:pt x="146" y="5"/>
                    <a:pt x="172" y="5"/>
                  </a:cubicBezTo>
                  <a:cubicBezTo>
                    <a:pt x="185" y="6"/>
                    <a:pt x="199" y="7"/>
                    <a:pt x="212" y="7"/>
                  </a:cubicBezTo>
                  <a:cubicBezTo>
                    <a:pt x="245" y="7"/>
                    <a:pt x="277" y="6"/>
                    <a:pt x="310" y="4"/>
                  </a:cubicBezTo>
                  <a:cubicBezTo>
                    <a:pt x="332" y="3"/>
                    <a:pt x="355" y="3"/>
                    <a:pt x="377" y="3"/>
                  </a:cubicBezTo>
                  <a:cubicBezTo>
                    <a:pt x="400" y="4"/>
                    <a:pt x="423" y="5"/>
                    <a:pt x="447" y="3"/>
                  </a:cubicBezTo>
                  <a:cubicBezTo>
                    <a:pt x="452" y="3"/>
                    <a:pt x="458" y="3"/>
                    <a:pt x="463" y="3"/>
                  </a:cubicBezTo>
                  <a:cubicBezTo>
                    <a:pt x="500" y="4"/>
                    <a:pt x="537" y="4"/>
                    <a:pt x="574" y="6"/>
                  </a:cubicBezTo>
                  <a:cubicBezTo>
                    <a:pt x="614" y="8"/>
                    <a:pt x="653" y="3"/>
                    <a:pt x="692" y="2"/>
                  </a:cubicBezTo>
                  <a:cubicBezTo>
                    <a:pt x="735" y="1"/>
                    <a:pt x="778" y="0"/>
                    <a:pt x="821" y="1"/>
                  </a:cubicBezTo>
                  <a:cubicBezTo>
                    <a:pt x="858" y="1"/>
                    <a:pt x="895" y="2"/>
                    <a:pt x="931" y="3"/>
                  </a:cubicBezTo>
                  <a:cubicBezTo>
                    <a:pt x="993" y="5"/>
                    <a:pt x="1055" y="5"/>
                    <a:pt x="1117" y="4"/>
                  </a:cubicBezTo>
                  <a:cubicBezTo>
                    <a:pt x="1132" y="3"/>
                    <a:pt x="1147" y="5"/>
                    <a:pt x="1162" y="5"/>
                  </a:cubicBezTo>
                  <a:cubicBezTo>
                    <a:pt x="1183" y="5"/>
                    <a:pt x="1205" y="5"/>
                    <a:pt x="1227" y="4"/>
                  </a:cubicBezTo>
                  <a:cubicBezTo>
                    <a:pt x="1252" y="4"/>
                    <a:pt x="1277" y="4"/>
                    <a:pt x="1301" y="5"/>
                  </a:cubicBezTo>
                  <a:cubicBezTo>
                    <a:pt x="1365" y="5"/>
                    <a:pt x="1428" y="5"/>
                    <a:pt x="1492" y="6"/>
                  </a:cubicBezTo>
                  <a:cubicBezTo>
                    <a:pt x="1532" y="6"/>
                    <a:pt x="1572" y="5"/>
                    <a:pt x="1612" y="6"/>
                  </a:cubicBezTo>
                  <a:cubicBezTo>
                    <a:pt x="1661" y="7"/>
                    <a:pt x="1710" y="8"/>
                    <a:pt x="1759" y="8"/>
                  </a:cubicBezTo>
                  <a:cubicBezTo>
                    <a:pt x="1806" y="8"/>
                    <a:pt x="1852" y="8"/>
                    <a:pt x="1899" y="7"/>
                  </a:cubicBezTo>
                  <a:cubicBezTo>
                    <a:pt x="1915" y="7"/>
                    <a:pt x="1932" y="6"/>
                    <a:pt x="1948" y="6"/>
                  </a:cubicBezTo>
                  <a:cubicBezTo>
                    <a:pt x="1996" y="6"/>
                    <a:pt x="2044" y="5"/>
                    <a:pt x="2092" y="5"/>
                  </a:cubicBezTo>
                  <a:cubicBezTo>
                    <a:pt x="2092" y="5"/>
                    <a:pt x="2103" y="5"/>
                    <a:pt x="210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-2774" y="361"/>
              <a:ext cx="4022" cy="26"/>
            </a:xfrm>
            <a:custGeom>
              <a:avLst/>
              <a:gdLst>
                <a:gd name="T0" fmla="*/ 2139 w 2139"/>
                <a:gd name="T1" fmla="*/ 10 h 14"/>
                <a:gd name="T2" fmla="*/ 2132 w 2139"/>
                <a:gd name="T3" fmla="*/ 12 h 14"/>
                <a:gd name="T4" fmla="*/ 2041 w 2139"/>
                <a:gd name="T5" fmla="*/ 12 h 14"/>
                <a:gd name="T6" fmla="*/ 1955 w 2139"/>
                <a:gd name="T7" fmla="*/ 13 h 14"/>
                <a:gd name="T8" fmla="*/ 1785 w 2139"/>
                <a:gd name="T9" fmla="*/ 14 h 14"/>
                <a:gd name="T10" fmla="*/ 1626 w 2139"/>
                <a:gd name="T11" fmla="*/ 12 h 14"/>
                <a:gd name="T12" fmla="*/ 1516 w 2139"/>
                <a:gd name="T13" fmla="*/ 10 h 14"/>
                <a:gd name="T14" fmla="*/ 1464 w 2139"/>
                <a:gd name="T15" fmla="*/ 9 h 14"/>
                <a:gd name="T16" fmla="*/ 1303 w 2139"/>
                <a:gd name="T17" fmla="*/ 11 h 14"/>
                <a:gd name="T18" fmla="*/ 1186 w 2139"/>
                <a:gd name="T19" fmla="*/ 11 h 14"/>
                <a:gd name="T20" fmla="*/ 1128 w 2139"/>
                <a:gd name="T21" fmla="*/ 12 h 14"/>
                <a:gd name="T22" fmla="*/ 1079 w 2139"/>
                <a:gd name="T23" fmla="*/ 12 h 14"/>
                <a:gd name="T24" fmla="*/ 977 w 2139"/>
                <a:gd name="T25" fmla="*/ 12 h 14"/>
                <a:gd name="T26" fmla="*/ 898 w 2139"/>
                <a:gd name="T27" fmla="*/ 9 h 14"/>
                <a:gd name="T28" fmla="*/ 828 w 2139"/>
                <a:gd name="T29" fmla="*/ 8 h 14"/>
                <a:gd name="T30" fmla="*/ 706 w 2139"/>
                <a:gd name="T31" fmla="*/ 8 h 14"/>
                <a:gd name="T32" fmla="*/ 622 w 2139"/>
                <a:gd name="T33" fmla="*/ 6 h 14"/>
                <a:gd name="T34" fmla="*/ 591 w 2139"/>
                <a:gd name="T35" fmla="*/ 7 h 14"/>
                <a:gd name="T36" fmla="*/ 440 w 2139"/>
                <a:gd name="T37" fmla="*/ 8 h 14"/>
                <a:gd name="T38" fmla="*/ 370 w 2139"/>
                <a:gd name="T39" fmla="*/ 8 h 14"/>
                <a:gd name="T40" fmla="*/ 297 w 2139"/>
                <a:gd name="T41" fmla="*/ 7 h 14"/>
                <a:gd name="T42" fmla="*/ 188 w 2139"/>
                <a:gd name="T43" fmla="*/ 5 h 14"/>
                <a:gd name="T44" fmla="*/ 122 w 2139"/>
                <a:gd name="T45" fmla="*/ 7 h 14"/>
                <a:gd name="T46" fmla="*/ 63 w 2139"/>
                <a:gd name="T47" fmla="*/ 8 h 14"/>
                <a:gd name="T48" fmla="*/ 8 w 2139"/>
                <a:gd name="T49" fmla="*/ 8 h 14"/>
                <a:gd name="T50" fmla="*/ 0 w 2139"/>
                <a:gd name="T51" fmla="*/ 5 h 14"/>
                <a:gd name="T52" fmla="*/ 4 w 2139"/>
                <a:gd name="T53" fmla="*/ 3 h 14"/>
                <a:gd name="T54" fmla="*/ 15 w 2139"/>
                <a:gd name="T55" fmla="*/ 3 h 14"/>
                <a:gd name="T56" fmla="*/ 103 w 2139"/>
                <a:gd name="T57" fmla="*/ 2 h 14"/>
                <a:gd name="T58" fmla="*/ 173 w 2139"/>
                <a:gd name="T59" fmla="*/ 0 h 14"/>
                <a:gd name="T60" fmla="*/ 240 w 2139"/>
                <a:gd name="T61" fmla="*/ 0 h 14"/>
                <a:gd name="T62" fmla="*/ 352 w 2139"/>
                <a:gd name="T63" fmla="*/ 2 h 14"/>
                <a:gd name="T64" fmla="*/ 380 w 2139"/>
                <a:gd name="T65" fmla="*/ 3 h 14"/>
                <a:gd name="T66" fmla="*/ 479 w 2139"/>
                <a:gd name="T67" fmla="*/ 3 h 14"/>
                <a:gd name="T68" fmla="*/ 570 w 2139"/>
                <a:gd name="T69" fmla="*/ 2 h 14"/>
                <a:gd name="T70" fmla="*/ 596 w 2139"/>
                <a:gd name="T71" fmla="*/ 2 h 14"/>
                <a:gd name="T72" fmla="*/ 707 w 2139"/>
                <a:gd name="T73" fmla="*/ 3 h 14"/>
                <a:gd name="T74" fmla="*/ 828 w 2139"/>
                <a:gd name="T75" fmla="*/ 3 h 14"/>
                <a:gd name="T76" fmla="*/ 902 w 2139"/>
                <a:gd name="T77" fmla="*/ 4 h 14"/>
                <a:gd name="T78" fmla="*/ 1038 w 2139"/>
                <a:gd name="T79" fmla="*/ 7 h 14"/>
                <a:gd name="T80" fmla="*/ 1066 w 2139"/>
                <a:gd name="T81" fmla="*/ 7 h 14"/>
                <a:gd name="T82" fmla="*/ 1147 w 2139"/>
                <a:gd name="T83" fmla="*/ 6 h 14"/>
                <a:gd name="T84" fmla="*/ 1241 w 2139"/>
                <a:gd name="T85" fmla="*/ 6 h 14"/>
                <a:gd name="T86" fmla="*/ 1381 w 2139"/>
                <a:gd name="T87" fmla="*/ 5 h 14"/>
                <a:gd name="T88" fmla="*/ 1431 w 2139"/>
                <a:gd name="T89" fmla="*/ 4 h 14"/>
                <a:gd name="T90" fmla="*/ 1617 w 2139"/>
                <a:gd name="T91" fmla="*/ 7 h 14"/>
                <a:gd name="T92" fmla="*/ 1666 w 2139"/>
                <a:gd name="T93" fmla="*/ 8 h 14"/>
                <a:gd name="T94" fmla="*/ 1835 w 2139"/>
                <a:gd name="T95" fmla="*/ 8 h 14"/>
                <a:gd name="T96" fmla="*/ 1968 w 2139"/>
                <a:gd name="T97" fmla="*/ 8 h 14"/>
                <a:gd name="T98" fmla="*/ 2093 w 2139"/>
                <a:gd name="T99" fmla="*/ 6 h 14"/>
                <a:gd name="T100" fmla="*/ 2136 w 2139"/>
                <a:gd name="T101" fmla="*/ 7 h 14"/>
                <a:gd name="T102" fmla="*/ 2139 w 2139"/>
                <a:gd name="T10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9" h="14">
                  <a:moveTo>
                    <a:pt x="2139" y="10"/>
                  </a:moveTo>
                  <a:cubicBezTo>
                    <a:pt x="2139" y="12"/>
                    <a:pt x="2134" y="12"/>
                    <a:pt x="2132" y="12"/>
                  </a:cubicBezTo>
                  <a:cubicBezTo>
                    <a:pt x="2102" y="10"/>
                    <a:pt x="2072" y="11"/>
                    <a:pt x="2041" y="12"/>
                  </a:cubicBezTo>
                  <a:cubicBezTo>
                    <a:pt x="2012" y="13"/>
                    <a:pt x="1984" y="13"/>
                    <a:pt x="1955" y="13"/>
                  </a:cubicBezTo>
                  <a:cubicBezTo>
                    <a:pt x="1898" y="13"/>
                    <a:pt x="1841" y="14"/>
                    <a:pt x="1785" y="14"/>
                  </a:cubicBezTo>
                  <a:cubicBezTo>
                    <a:pt x="1732" y="14"/>
                    <a:pt x="1679" y="13"/>
                    <a:pt x="1626" y="12"/>
                  </a:cubicBezTo>
                  <a:cubicBezTo>
                    <a:pt x="1590" y="12"/>
                    <a:pt x="1553" y="11"/>
                    <a:pt x="1516" y="10"/>
                  </a:cubicBezTo>
                  <a:cubicBezTo>
                    <a:pt x="1499" y="9"/>
                    <a:pt x="1481" y="8"/>
                    <a:pt x="1464" y="9"/>
                  </a:cubicBezTo>
                  <a:cubicBezTo>
                    <a:pt x="1410" y="9"/>
                    <a:pt x="1356" y="10"/>
                    <a:pt x="1303" y="11"/>
                  </a:cubicBezTo>
                  <a:cubicBezTo>
                    <a:pt x="1264" y="11"/>
                    <a:pt x="1225" y="11"/>
                    <a:pt x="1186" y="11"/>
                  </a:cubicBezTo>
                  <a:cubicBezTo>
                    <a:pt x="1167" y="11"/>
                    <a:pt x="1147" y="12"/>
                    <a:pt x="1128" y="12"/>
                  </a:cubicBezTo>
                  <a:cubicBezTo>
                    <a:pt x="1112" y="12"/>
                    <a:pt x="1095" y="12"/>
                    <a:pt x="1079" y="12"/>
                  </a:cubicBezTo>
                  <a:cubicBezTo>
                    <a:pt x="1045" y="12"/>
                    <a:pt x="1011" y="13"/>
                    <a:pt x="977" y="12"/>
                  </a:cubicBezTo>
                  <a:cubicBezTo>
                    <a:pt x="951" y="12"/>
                    <a:pt x="925" y="10"/>
                    <a:pt x="898" y="9"/>
                  </a:cubicBezTo>
                  <a:cubicBezTo>
                    <a:pt x="875" y="8"/>
                    <a:pt x="852" y="8"/>
                    <a:pt x="828" y="8"/>
                  </a:cubicBezTo>
                  <a:cubicBezTo>
                    <a:pt x="787" y="8"/>
                    <a:pt x="747" y="9"/>
                    <a:pt x="706" y="8"/>
                  </a:cubicBezTo>
                  <a:cubicBezTo>
                    <a:pt x="678" y="8"/>
                    <a:pt x="650" y="7"/>
                    <a:pt x="622" y="6"/>
                  </a:cubicBezTo>
                  <a:cubicBezTo>
                    <a:pt x="612" y="6"/>
                    <a:pt x="601" y="7"/>
                    <a:pt x="591" y="7"/>
                  </a:cubicBezTo>
                  <a:cubicBezTo>
                    <a:pt x="541" y="7"/>
                    <a:pt x="490" y="7"/>
                    <a:pt x="440" y="8"/>
                  </a:cubicBezTo>
                  <a:cubicBezTo>
                    <a:pt x="417" y="9"/>
                    <a:pt x="393" y="8"/>
                    <a:pt x="370" y="8"/>
                  </a:cubicBezTo>
                  <a:cubicBezTo>
                    <a:pt x="346" y="7"/>
                    <a:pt x="321" y="7"/>
                    <a:pt x="297" y="7"/>
                  </a:cubicBezTo>
                  <a:cubicBezTo>
                    <a:pt x="261" y="6"/>
                    <a:pt x="224" y="5"/>
                    <a:pt x="188" y="5"/>
                  </a:cubicBezTo>
                  <a:cubicBezTo>
                    <a:pt x="166" y="5"/>
                    <a:pt x="144" y="6"/>
                    <a:pt x="122" y="7"/>
                  </a:cubicBezTo>
                  <a:cubicBezTo>
                    <a:pt x="103" y="7"/>
                    <a:pt x="83" y="8"/>
                    <a:pt x="63" y="8"/>
                  </a:cubicBezTo>
                  <a:cubicBezTo>
                    <a:pt x="44" y="8"/>
                    <a:pt x="26" y="8"/>
                    <a:pt x="8" y="8"/>
                  </a:cubicBezTo>
                  <a:cubicBezTo>
                    <a:pt x="8" y="8"/>
                    <a:pt x="0" y="8"/>
                    <a:pt x="0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8" y="3"/>
                    <a:pt x="11" y="3"/>
                    <a:pt x="15" y="3"/>
                  </a:cubicBezTo>
                  <a:cubicBezTo>
                    <a:pt x="44" y="3"/>
                    <a:pt x="73" y="3"/>
                    <a:pt x="103" y="2"/>
                  </a:cubicBezTo>
                  <a:cubicBezTo>
                    <a:pt x="126" y="2"/>
                    <a:pt x="149" y="0"/>
                    <a:pt x="173" y="0"/>
                  </a:cubicBezTo>
                  <a:cubicBezTo>
                    <a:pt x="195" y="0"/>
                    <a:pt x="217" y="0"/>
                    <a:pt x="240" y="0"/>
                  </a:cubicBezTo>
                  <a:cubicBezTo>
                    <a:pt x="277" y="1"/>
                    <a:pt x="314" y="2"/>
                    <a:pt x="352" y="2"/>
                  </a:cubicBezTo>
                  <a:cubicBezTo>
                    <a:pt x="361" y="2"/>
                    <a:pt x="371" y="3"/>
                    <a:pt x="380" y="3"/>
                  </a:cubicBezTo>
                  <a:cubicBezTo>
                    <a:pt x="413" y="3"/>
                    <a:pt x="446" y="3"/>
                    <a:pt x="479" y="3"/>
                  </a:cubicBezTo>
                  <a:cubicBezTo>
                    <a:pt x="509" y="3"/>
                    <a:pt x="539" y="2"/>
                    <a:pt x="570" y="2"/>
                  </a:cubicBezTo>
                  <a:cubicBezTo>
                    <a:pt x="579" y="2"/>
                    <a:pt x="588" y="2"/>
                    <a:pt x="596" y="2"/>
                  </a:cubicBezTo>
                  <a:cubicBezTo>
                    <a:pt x="633" y="0"/>
                    <a:pt x="670" y="3"/>
                    <a:pt x="707" y="3"/>
                  </a:cubicBezTo>
                  <a:cubicBezTo>
                    <a:pt x="747" y="3"/>
                    <a:pt x="787" y="3"/>
                    <a:pt x="828" y="3"/>
                  </a:cubicBezTo>
                  <a:cubicBezTo>
                    <a:pt x="853" y="3"/>
                    <a:pt x="877" y="4"/>
                    <a:pt x="902" y="4"/>
                  </a:cubicBezTo>
                  <a:cubicBezTo>
                    <a:pt x="948" y="5"/>
                    <a:pt x="993" y="6"/>
                    <a:pt x="1038" y="7"/>
                  </a:cubicBezTo>
                  <a:cubicBezTo>
                    <a:pt x="1048" y="8"/>
                    <a:pt x="1057" y="7"/>
                    <a:pt x="1066" y="7"/>
                  </a:cubicBezTo>
                  <a:cubicBezTo>
                    <a:pt x="1093" y="7"/>
                    <a:pt x="1120" y="6"/>
                    <a:pt x="1147" y="6"/>
                  </a:cubicBezTo>
                  <a:cubicBezTo>
                    <a:pt x="1178" y="6"/>
                    <a:pt x="1210" y="6"/>
                    <a:pt x="1241" y="6"/>
                  </a:cubicBezTo>
                  <a:cubicBezTo>
                    <a:pt x="1288" y="6"/>
                    <a:pt x="1335" y="5"/>
                    <a:pt x="1381" y="5"/>
                  </a:cubicBezTo>
                  <a:cubicBezTo>
                    <a:pt x="1398" y="4"/>
                    <a:pt x="1414" y="5"/>
                    <a:pt x="1431" y="4"/>
                  </a:cubicBezTo>
                  <a:cubicBezTo>
                    <a:pt x="1493" y="2"/>
                    <a:pt x="1555" y="6"/>
                    <a:pt x="1617" y="7"/>
                  </a:cubicBezTo>
                  <a:cubicBezTo>
                    <a:pt x="1633" y="7"/>
                    <a:pt x="1650" y="8"/>
                    <a:pt x="1666" y="8"/>
                  </a:cubicBezTo>
                  <a:cubicBezTo>
                    <a:pt x="1723" y="8"/>
                    <a:pt x="1779" y="9"/>
                    <a:pt x="1835" y="8"/>
                  </a:cubicBezTo>
                  <a:cubicBezTo>
                    <a:pt x="1879" y="8"/>
                    <a:pt x="1924" y="8"/>
                    <a:pt x="1968" y="8"/>
                  </a:cubicBezTo>
                  <a:cubicBezTo>
                    <a:pt x="2010" y="7"/>
                    <a:pt x="2051" y="6"/>
                    <a:pt x="2093" y="6"/>
                  </a:cubicBezTo>
                  <a:cubicBezTo>
                    <a:pt x="2108" y="6"/>
                    <a:pt x="2122" y="7"/>
                    <a:pt x="2136" y="7"/>
                  </a:cubicBezTo>
                  <a:cubicBezTo>
                    <a:pt x="2137" y="7"/>
                    <a:pt x="2139" y="8"/>
                    <a:pt x="2139" y="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-2809" y="322"/>
              <a:ext cx="4091" cy="22"/>
            </a:xfrm>
            <a:custGeom>
              <a:avLst/>
              <a:gdLst>
                <a:gd name="T0" fmla="*/ 2176 w 2176"/>
                <a:gd name="T1" fmla="*/ 9 h 12"/>
                <a:gd name="T2" fmla="*/ 2155 w 2176"/>
                <a:gd name="T3" fmla="*/ 11 h 12"/>
                <a:gd name="T4" fmla="*/ 2059 w 2176"/>
                <a:gd name="T5" fmla="*/ 12 h 12"/>
                <a:gd name="T6" fmla="*/ 2032 w 2176"/>
                <a:gd name="T7" fmla="*/ 11 h 12"/>
                <a:gd name="T8" fmla="*/ 1874 w 2176"/>
                <a:gd name="T9" fmla="*/ 10 h 12"/>
                <a:gd name="T10" fmla="*/ 1802 w 2176"/>
                <a:gd name="T11" fmla="*/ 8 h 12"/>
                <a:gd name="T12" fmla="*/ 1696 w 2176"/>
                <a:gd name="T13" fmla="*/ 8 h 12"/>
                <a:gd name="T14" fmla="*/ 1597 w 2176"/>
                <a:gd name="T15" fmla="*/ 8 h 12"/>
                <a:gd name="T16" fmla="*/ 1492 w 2176"/>
                <a:gd name="T17" fmla="*/ 8 h 12"/>
                <a:gd name="T18" fmla="*/ 1348 w 2176"/>
                <a:gd name="T19" fmla="*/ 8 h 12"/>
                <a:gd name="T20" fmla="*/ 1290 w 2176"/>
                <a:gd name="T21" fmla="*/ 8 h 12"/>
                <a:gd name="T22" fmla="*/ 1154 w 2176"/>
                <a:gd name="T23" fmla="*/ 8 h 12"/>
                <a:gd name="T24" fmla="*/ 1109 w 2176"/>
                <a:gd name="T25" fmla="*/ 10 h 12"/>
                <a:gd name="T26" fmla="*/ 1082 w 2176"/>
                <a:gd name="T27" fmla="*/ 11 h 12"/>
                <a:gd name="T28" fmla="*/ 1016 w 2176"/>
                <a:gd name="T29" fmla="*/ 12 h 12"/>
                <a:gd name="T30" fmla="*/ 982 w 2176"/>
                <a:gd name="T31" fmla="*/ 11 h 12"/>
                <a:gd name="T32" fmla="*/ 889 w 2176"/>
                <a:gd name="T33" fmla="*/ 11 h 12"/>
                <a:gd name="T34" fmla="*/ 844 w 2176"/>
                <a:gd name="T35" fmla="*/ 10 h 12"/>
                <a:gd name="T36" fmla="*/ 776 w 2176"/>
                <a:gd name="T37" fmla="*/ 10 h 12"/>
                <a:gd name="T38" fmla="*/ 722 w 2176"/>
                <a:gd name="T39" fmla="*/ 8 h 12"/>
                <a:gd name="T40" fmla="*/ 556 w 2176"/>
                <a:gd name="T41" fmla="*/ 9 h 12"/>
                <a:gd name="T42" fmla="*/ 451 w 2176"/>
                <a:gd name="T43" fmla="*/ 8 h 12"/>
                <a:gd name="T44" fmla="*/ 367 w 2176"/>
                <a:gd name="T45" fmla="*/ 8 h 12"/>
                <a:gd name="T46" fmla="*/ 340 w 2176"/>
                <a:gd name="T47" fmla="*/ 6 h 12"/>
                <a:gd name="T48" fmla="*/ 300 w 2176"/>
                <a:gd name="T49" fmla="*/ 7 h 12"/>
                <a:gd name="T50" fmla="*/ 266 w 2176"/>
                <a:gd name="T51" fmla="*/ 6 h 12"/>
                <a:gd name="T52" fmla="*/ 254 w 2176"/>
                <a:gd name="T53" fmla="*/ 6 h 12"/>
                <a:gd name="T54" fmla="*/ 142 w 2176"/>
                <a:gd name="T55" fmla="*/ 5 h 12"/>
                <a:gd name="T56" fmla="*/ 40 w 2176"/>
                <a:gd name="T57" fmla="*/ 6 h 12"/>
                <a:gd name="T58" fmla="*/ 11 w 2176"/>
                <a:gd name="T59" fmla="*/ 7 h 12"/>
                <a:gd name="T60" fmla="*/ 0 w 2176"/>
                <a:gd name="T61" fmla="*/ 5 h 12"/>
                <a:gd name="T62" fmla="*/ 4 w 2176"/>
                <a:gd name="T63" fmla="*/ 3 h 12"/>
                <a:gd name="T64" fmla="*/ 176 w 2176"/>
                <a:gd name="T65" fmla="*/ 0 h 12"/>
                <a:gd name="T66" fmla="*/ 210 w 2176"/>
                <a:gd name="T67" fmla="*/ 1 h 12"/>
                <a:gd name="T68" fmla="*/ 246 w 2176"/>
                <a:gd name="T69" fmla="*/ 1 h 12"/>
                <a:gd name="T70" fmla="*/ 261 w 2176"/>
                <a:gd name="T71" fmla="*/ 1 h 12"/>
                <a:gd name="T72" fmla="*/ 318 w 2176"/>
                <a:gd name="T73" fmla="*/ 1 h 12"/>
                <a:gd name="T74" fmla="*/ 334 w 2176"/>
                <a:gd name="T75" fmla="*/ 1 h 12"/>
                <a:gd name="T76" fmla="*/ 436 w 2176"/>
                <a:gd name="T77" fmla="*/ 3 h 12"/>
                <a:gd name="T78" fmla="*/ 476 w 2176"/>
                <a:gd name="T79" fmla="*/ 4 h 12"/>
                <a:gd name="T80" fmla="*/ 542 w 2176"/>
                <a:gd name="T81" fmla="*/ 4 h 12"/>
                <a:gd name="T82" fmla="*/ 620 w 2176"/>
                <a:gd name="T83" fmla="*/ 4 h 12"/>
                <a:gd name="T84" fmla="*/ 708 w 2176"/>
                <a:gd name="T85" fmla="*/ 3 h 12"/>
                <a:gd name="T86" fmla="*/ 767 w 2176"/>
                <a:gd name="T87" fmla="*/ 4 h 12"/>
                <a:gd name="T88" fmla="*/ 843 w 2176"/>
                <a:gd name="T89" fmla="*/ 5 h 12"/>
                <a:gd name="T90" fmla="*/ 979 w 2176"/>
                <a:gd name="T91" fmla="*/ 6 h 12"/>
                <a:gd name="T92" fmla="*/ 1013 w 2176"/>
                <a:gd name="T93" fmla="*/ 7 h 12"/>
                <a:gd name="T94" fmla="*/ 1052 w 2176"/>
                <a:gd name="T95" fmla="*/ 6 h 12"/>
                <a:gd name="T96" fmla="*/ 1084 w 2176"/>
                <a:gd name="T97" fmla="*/ 5 h 12"/>
                <a:gd name="T98" fmla="*/ 1118 w 2176"/>
                <a:gd name="T99" fmla="*/ 3 h 12"/>
                <a:gd name="T100" fmla="*/ 1151 w 2176"/>
                <a:gd name="T101" fmla="*/ 3 h 12"/>
                <a:gd name="T102" fmla="*/ 1229 w 2176"/>
                <a:gd name="T103" fmla="*/ 3 h 12"/>
                <a:gd name="T104" fmla="*/ 1392 w 2176"/>
                <a:gd name="T105" fmla="*/ 3 h 12"/>
                <a:gd name="T106" fmla="*/ 1416 w 2176"/>
                <a:gd name="T107" fmla="*/ 3 h 12"/>
                <a:gd name="T108" fmla="*/ 1480 w 2176"/>
                <a:gd name="T109" fmla="*/ 3 h 12"/>
                <a:gd name="T110" fmla="*/ 1616 w 2176"/>
                <a:gd name="T111" fmla="*/ 3 h 12"/>
                <a:gd name="T112" fmla="*/ 1705 w 2176"/>
                <a:gd name="T113" fmla="*/ 3 h 12"/>
                <a:gd name="T114" fmla="*/ 1748 w 2176"/>
                <a:gd name="T115" fmla="*/ 3 h 12"/>
                <a:gd name="T116" fmla="*/ 1811 w 2176"/>
                <a:gd name="T117" fmla="*/ 3 h 12"/>
                <a:gd name="T118" fmla="*/ 1971 w 2176"/>
                <a:gd name="T119" fmla="*/ 6 h 12"/>
                <a:gd name="T120" fmla="*/ 2092 w 2176"/>
                <a:gd name="T121" fmla="*/ 6 h 12"/>
                <a:gd name="T122" fmla="*/ 2164 w 2176"/>
                <a:gd name="T123" fmla="*/ 6 h 12"/>
                <a:gd name="T124" fmla="*/ 2176 w 2176"/>
                <a:gd name="T12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6" h="12">
                  <a:moveTo>
                    <a:pt x="2176" y="9"/>
                  </a:moveTo>
                  <a:cubicBezTo>
                    <a:pt x="2176" y="11"/>
                    <a:pt x="2170" y="11"/>
                    <a:pt x="2155" y="11"/>
                  </a:cubicBezTo>
                  <a:cubicBezTo>
                    <a:pt x="2123" y="11"/>
                    <a:pt x="2091" y="12"/>
                    <a:pt x="2059" y="12"/>
                  </a:cubicBezTo>
                  <a:cubicBezTo>
                    <a:pt x="2050" y="12"/>
                    <a:pt x="2041" y="11"/>
                    <a:pt x="2032" y="11"/>
                  </a:cubicBezTo>
                  <a:cubicBezTo>
                    <a:pt x="1980" y="11"/>
                    <a:pt x="1927" y="11"/>
                    <a:pt x="1874" y="10"/>
                  </a:cubicBezTo>
                  <a:cubicBezTo>
                    <a:pt x="1850" y="10"/>
                    <a:pt x="1826" y="8"/>
                    <a:pt x="1802" y="8"/>
                  </a:cubicBezTo>
                  <a:cubicBezTo>
                    <a:pt x="1767" y="8"/>
                    <a:pt x="1731" y="8"/>
                    <a:pt x="1696" y="8"/>
                  </a:cubicBezTo>
                  <a:cubicBezTo>
                    <a:pt x="1663" y="8"/>
                    <a:pt x="1630" y="8"/>
                    <a:pt x="1597" y="8"/>
                  </a:cubicBezTo>
                  <a:cubicBezTo>
                    <a:pt x="1562" y="8"/>
                    <a:pt x="1527" y="7"/>
                    <a:pt x="1492" y="8"/>
                  </a:cubicBezTo>
                  <a:cubicBezTo>
                    <a:pt x="1444" y="10"/>
                    <a:pt x="1396" y="7"/>
                    <a:pt x="1348" y="8"/>
                  </a:cubicBezTo>
                  <a:cubicBezTo>
                    <a:pt x="1329" y="8"/>
                    <a:pt x="1310" y="8"/>
                    <a:pt x="1290" y="8"/>
                  </a:cubicBezTo>
                  <a:cubicBezTo>
                    <a:pt x="1245" y="8"/>
                    <a:pt x="1199" y="8"/>
                    <a:pt x="1154" y="8"/>
                  </a:cubicBezTo>
                  <a:cubicBezTo>
                    <a:pt x="1139" y="8"/>
                    <a:pt x="1124" y="9"/>
                    <a:pt x="1109" y="10"/>
                  </a:cubicBezTo>
                  <a:cubicBezTo>
                    <a:pt x="1100" y="10"/>
                    <a:pt x="1091" y="10"/>
                    <a:pt x="1082" y="11"/>
                  </a:cubicBezTo>
                  <a:cubicBezTo>
                    <a:pt x="1060" y="11"/>
                    <a:pt x="1038" y="12"/>
                    <a:pt x="1016" y="12"/>
                  </a:cubicBezTo>
                  <a:cubicBezTo>
                    <a:pt x="1005" y="12"/>
                    <a:pt x="994" y="11"/>
                    <a:pt x="982" y="11"/>
                  </a:cubicBezTo>
                  <a:cubicBezTo>
                    <a:pt x="951" y="11"/>
                    <a:pt x="920" y="11"/>
                    <a:pt x="889" y="11"/>
                  </a:cubicBezTo>
                  <a:cubicBezTo>
                    <a:pt x="874" y="11"/>
                    <a:pt x="859" y="10"/>
                    <a:pt x="844" y="10"/>
                  </a:cubicBezTo>
                  <a:cubicBezTo>
                    <a:pt x="821" y="10"/>
                    <a:pt x="799" y="10"/>
                    <a:pt x="776" y="10"/>
                  </a:cubicBezTo>
                  <a:cubicBezTo>
                    <a:pt x="758" y="9"/>
                    <a:pt x="740" y="8"/>
                    <a:pt x="722" y="8"/>
                  </a:cubicBezTo>
                  <a:cubicBezTo>
                    <a:pt x="666" y="10"/>
                    <a:pt x="611" y="7"/>
                    <a:pt x="556" y="9"/>
                  </a:cubicBezTo>
                  <a:cubicBezTo>
                    <a:pt x="521" y="10"/>
                    <a:pt x="486" y="10"/>
                    <a:pt x="451" y="8"/>
                  </a:cubicBezTo>
                  <a:cubicBezTo>
                    <a:pt x="423" y="7"/>
                    <a:pt x="395" y="8"/>
                    <a:pt x="367" y="8"/>
                  </a:cubicBezTo>
                  <a:cubicBezTo>
                    <a:pt x="358" y="8"/>
                    <a:pt x="349" y="6"/>
                    <a:pt x="340" y="6"/>
                  </a:cubicBezTo>
                  <a:cubicBezTo>
                    <a:pt x="327" y="6"/>
                    <a:pt x="313" y="7"/>
                    <a:pt x="300" y="7"/>
                  </a:cubicBezTo>
                  <a:cubicBezTo>
                    <a:pt x="289" y="7"/>
                    <a:pt x="277" y="7"/>
                    <a:pt x="266" y="6"/>
                  </a:cubicBezTo>
                  <a:cubicBezTo>
                    <a:pt x="262" y="6"/>
                    <a:pt x="258" y="6"/>
                    <a:pt x="254" y="6"/>
                  </a:cubicBezTo>
                  <a:cubicBezTo>
                    <a:pt x="216" y="6"/>
                    <a:pt x="179" y="5"/>
                    <a:pt x="142" y="5"/>
                  </a:cubicBezTo>
                  <a:cubicBezTo>
                    <a:pt x="108" y="5"/>
                    <a:pt x="74" y="6"/>
                    <a:pt x="40" y="6"/>
                  </a:cubicBezTo>
                  <a:cubicBezTo>
                    <a:pt x="30" y="6"/>
                    <a:pt x="21" y="7"/>
                    <a:pt x="11" y="7"/>
                  </a:cubicBezTo>
                  <a:cubicBezTo>
                    <a:pt x="11" y="7"/>
                    <a:pt x="0" y="8"/>
                    <a:pt x="0" y="5"/>
                  </a:cubicBezTo>
                  <a:cubicBezTo>
                    <a:pt x="0" y="3"/>
                    <a:pt x="4" y="3"/>
                    <a:pt x="4" y="3"/>
                  </a:cubicBezTo>
                  <a:cubicBezTo>
                    <a:pt x="62" y="2"/>
                    <a:pt x="118" y="1"/>
                    <a:pt x="176" y="0"/>
                  </a:cubicBezTo>
                  <a:cubicBezTo>
                    <a:pt x="187" y="0"/>
                    <a:pt x="199" y="0"/>
                    <a:pt x="210" y="1"/>
                  </a:cubicBezTo>
                  <a:cubicBezTo>
                    <a:pt x="222" y="1"/>
                    <a:pt x="234" y="1"/>
                    <a:pt x="246" y="1"/>
                  </a:cubicBezTo>
                  <a:cubicBezTo>
                    <a:pt x="251" y="1"/>
                    <a:pt x="256" y="0"/>
                    <a:pt x="261" y="1"/>
                  </a:cubicBezTo>
                  <a:cubicBezTo>
                    <a:pt x="280" y="3"/>
                    <a:pt x="299" y="2"/>
                    <a:pt x="318" y="1"/>
                  </a:cubicBezTo>
                  <a:cubicBezTo>
                    <a:pt x="323" y="1"/>
                    <a:pt x="329" y="1"/>
                    <a:pt x="334" y="1"/>
                  </a:cubicBezTo>
                  <a:cubicBezTo>
                    <a:pt x="368" y="3"/>
                    <a:pt x="402" y="3"/>
                    <a:pt x="436" y="3"/>
                  </a:cubicBezTo>
                  <a:cubicBezTo>
                    <a:pt x="449" y="3"/>
                    <a:pt x="463" y="4"/>
                    <a:pt x="476" y="4"/>
                  </a:cubicBezTo>
                  <a:cubicBezTo>
                    <a:pt x="498" y="5"/>
                    <a:pt x="520" y="4"/>
                    <a:pt x="542" y="4"/>
                  </a:cubicBezTo>
                  <a:cubicBezTo>
                    <a:pt x="568" y="4"/>
                    <a:pt x="594" y="3"/>
                    <a:pt x="620" y="4"/>
                  </a:cubicBezTo>
                  <a:cubicBezTo>
                    <a:pt x="649" y="5"/>
                    <a:pt x="679" y="3"/>
                    <a:pt x="708" y="3"/>
                  </a:cubicBezTo>
                  <a:cubicBezTo>
                    <a:pt x="728" y="3"/>
                    <a:pt x="747" y="4"/>
                    <a:pt x="767" y="4"/>
                  </a:cubicBezTo>
                  <a:cubicBezTo>
                    <a:pt x="792" y="5"/>
                    <a:pt x="817" y="5"/>
                    <a:pt x="843" y="5"/>
                  </a:cubicBezTo>
                  <a:cubicBezTo>
                    <a:pt x="888" y="5"/>
                    <a:pt x="934" y="6"/>
                    <a:pt x="979" y="6"/>
                  </a:cubicBezTo>
                  <a:cubicBezTo>
                    <a:pt x="991" y="6"/>
                    <a:pt x="1002" y="7"/>
                    <a:pt x="1013" y="7"/>
                  </a:cubicBezTo>
                  <a:cubicBezTo>
                    <a:pt x="1026" y="8"/>
                    <a:pt x="1039" y="8"/>
                    <a:pt x="1052" y="6"/>
                  </a:cubicBezTo>
                  <a:cubicBezTo>
                    <a:pt x="1063" y="5"/>
                    <a:pt x="1073" y="6"/>
                    <a:pt x="1084" y="5"/>
                  </a:cubicBezTo>
                  <a:cubicBezTo>
                    <a:pt x="1095" y="5"/>
                    <a:pt x="1107" y="4"/>
                    <a:pt x="1118" y="3"/>
                  </a:cubicBezTo>
                  <a:cubicBezTo>
                    <a:pt x="1129" y="3"/>
                    <a:pt x="1140" y="3"/>
                    <a:pt x="1151" y="3"/>
                  </a:cubicBezTo>
                  <a:cubicBezTo>
                    <a:pt x="1177" y="3"/>
                    <a:pt x="1203" y="3"/>
                    <a:pt x="1229" y="3"/>
                  </a:cubicBezTo>
                  <a:cubicBezTo>
                    <a:pt x="1283" y="3"/>
                    <a:pt x="1337" y="3"/>
                    <a:pt x="1392" y="3"/>
                  </a:cubicBezTo>
                  <a:cubicBezTo>
                    <a:pt x="1400" y="3"/>
                    <a:pt x="1408" y="3"/>
                    <a:pt x="1416" y="3"/>
                  </a:cubicBezTo>
                  <a:cubicBezTo>
                    <a:pt x="1437" y="4"/>
                    <a:pt x="1459" y="4"/>
                    <a:pt x="1480" y="3"/>
                  </a:cubicBezTo>
                  <a:cubicBezTo>
                    <a:pt x="1525" y="2"/>
                    <a:pt x="1571" y="3"/>
                    <a:pt x="1616" y="3"/>
                  </a:cubicBezTo>
                  <a:cubicBezTo>
                    <a:pt x="1646" y="3"/>
                    <a:pt x="1675" y="3"/>
                    <a:pt x="1705" y="3"/>
                  </a:cubicBezTo>
                  <a:cubicBezTo>
                    <a:pt x="1719" y="3"/>
                    <a:pt x="1734" y="3"/>
                    <a:pt x="1748" y="3"/>
                  </a:cubicBezTo>
                  <a:cubicBezTo>
                    <a:pt x="1769" y="3"/>
                    <a:pt x="1790" y="2"/>
                    <a:pt x="1811" y="3"/>
                  </a:cubicBezTo>
                  <a:cubicBezTo>
                    <a:pt x="1864" y="6"/>
                    <a:pt x="1918" y="4"/>
                    <a:pt x="1971" y="6"/>
                  </a:cubicBezTo>
                  <a:cubicBezTo>
                    <a:pt x="2011" y="6"/>
                    <a:pt x="2052" y="6"/>
                    <a:pt x="2092" y="6"/>
                  </a:cubicBezTo>
                  <a:cubicBezTo>
                    <a:pt x="2116" y="6"/>
                    <a:pt x="2140" y="6"/>
                    <a:pt x="2164" y="6"/>
                  </a:cubicBezTo>
                  <a:cubicBezTo>
                    <a:pt x="2168" y="6"/>
                    <a:pt x="2176" y="5"/>
                    <a:pt x="2176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2710" y="447"/>
              <a:ext cx="3892" cy="25"/>
            </a:xfrm>
            <a:custGeom>
              <a:avLst/>
              <a:gdLst>
                <a:gd name="T0" fmla="*/ 2066 w 2070"/>
                <a:gd name="T1" fmla="*/ 13 h 13"/>
                <a:gd name="T2" fmla="*/ 1825 w 2070"/>
                <a:gd name="T3" fmla="*/ 12 h 13"/>
                <a:gd name="T4" fmla="*/ 1684 w 2070"/>
                <a:gd name="T5" fmla="*/ 10 h 13"/>
                <a:gd name="T6" fmla="*/ 1397 w 2070"/>
                <a:gd name="T7" fmla="*/ 12 h 13"/>
                <a:gd name="T8" fmla="*/ 1224 w 2070"/>
                <a:gd name="T9" fmla="*/ 12 h 13"/>
                <a:gd name="T10" fmla="*/ 1115 w 2070"/>
                <a:gd name="T11" fmla="*/ 10 h 13"/>
                <a:gd name="T12" fmla="*/ 1052 w 2070"/>
                <a:gd name="T13" fmla="*/ 10 h 13"/>
                <a:gd name="T14" fmla="*/ 934 w 2070"/>
                <a:gd name="T15" fmla="*/ 10 h 13"/>
                <a:gd name="T16" fmla="*/ 771 w 2070"/>
                <a:gd name="T17" fmla="*/ 11 h 13"/>
                <a:gd name="T18" fmla="*/ 668 w 2070"/>
                <a:gd name="T19" fmla="*/ 9 h 13"/>
                <a:gd name="T20" fmla="*/ 590 w 2070"/>
                <a:gd name="T21" fmla="*/ 8 h 13"/>
                <a:gd name="T22" fmla="*/ 384 w 2070"/>
                <a:gd name="T23" fmla="*/ 8 h 13"/>
                <a:gd name="T24" fmla="*/ 312 w 2070"/>
                <a:gd name="T25" fmla="*/ 9 h 13"/>
                <a:gd name="T26" fmla="*/ 205 w 2070"/>
                <a:gd name="T27" fmla="*/ 8 h 13"/>
                <a:gd name="T28" fmla="*/ 120 w 2070"/>
                <a:gd name="T29" fmla="*/ 11 h 13"/>
                <a:gd name="T30" fmla="*/ 46 w 2070"/>
                <a:gd name="T31" fmla="*/ 10 h 13"/>
                <a:gd name="T32" fmla="*/ 0 w 2070"/>
                <a:gd name="T33" fmla="*/ 7 h 13"/>
                <a:gd name="T34" fmla="*/ 103 w 2070"/>
                <a:gd name="T35" fmla="*/ 4 h 13"/>
                <a:gd name="T36" fmla="*/ 187 w 2070"/>
                <a:gd name="T37" fmla="*/ 2 h 13"/>
                <a:gd name="T38" fmla="*/ 296 w 2070"/>
                <a:gd name="T39" fmla="*/ 3 h 13"/>
                <a:gd name="T40" fmla="*/ 418 w 2070"/>
                <a:gd name="T41" fmla="*/ 4 h 13"/>
                <a:gd name="T42" fmla="*/ 568 w 2070"/>
                <a:gd name="T43" fmla="*/ 4 h 13"/>
                <a:gd name="T44" fmla="*/ 827 w 2070"/>
                <a:gd name="T45" fmla="*/ 6 h 13"/>
                <a:gd name="T46" fmla="*/ 933 w 2070"/>
                <a:gd name="T47" fmla="*/ 5 h 13"/>
                <a:gd name="T48" fmla="*/ 1007 w 2070"/>
                <a:gd name="T49" fmla="*/ 5 h 13"/>
                <a:gd name="T50" fmla="*/ 1115 w 2070"/>
                <a:gd name="T51" fmla="*/ 6 h 13"/>
                <a:gd name="T52" fmla="*/ 1238 w 2070"/>
                <a:gd name="T53" fmla="*/ 7 h 13"/>
                <a:gd name="T54" fmla="*/ 1371 w 2070"/>
                <a:gd name="T55" fmla="*/ 6 h 13"/>
                <a:gd name="T56" fmla="*/ 1606 w 2070"/>
                <a:gd name="T57" fmla="*/ 7 h 13"/>
                <a:gd name="T58" fmla="*/ 1694 w 2070"/>
                <a:gd name="T59" fmla="*/ 6 h 13"/>
                <a:gd name="T60" fmla="*/ 1920 w 2070"/>
                <a:gd name="T61" fmla="*/ 8 h 13"/>
                <a:gd name="T62" fmla="*/ 2037 w 2070"/>
                <a:gd name="T63" fmla="*/ 7 h 13"/>
                <a:gd name="T64" fmla="*/ 2070 w 2070"/>
                <a:gd name="T65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0" h="13">
                  <a:moveTo>
                    <a:pt x="2070" y="10"/>
                  </a:moveTo>
                  <a:cubicBezTo>
                    <a:pt x="2070" y="12"/>
                    <a:pt x="2067" y="13"/>
                    <a:pt x="2066" y="13"/>
                  </a:cubicBezTo>
                  <a:cubicBezTo>
                    <a:pt x="2058" y="13"/>
                    <a:pt x="2051" y="13"/>
                    <a:pt x="2043" y="13"/>
                  </a:cubicBezTo>
                  <a:cubicBezTo>
                    <a:pt x="1971" y="10"/>
                    <a:pt x="1898" y="13"/>
                    <a:pt x="1825" y="12"/>
                  </a:cubicBezTo>
                  <a:cubicBezTo>
                    <a:pt x="1791" y="12"/>
                    <a:pt x="1756" y="12"/>
                    <a:pt x="1722" y="12"/>
                  </a:cubicBezTo>
                  <a:cubicBezTo>
                    <a:pt x="1709" y="12"/>
                    <a:pt x="1697" y="11"/>
                    <a:pt x="1684" y="10"/>
                  </a:cubicBezTo>
                  <a:cubicBezTo>
                    <a:pt x="1641" y="10"/>
                    <a:pt x="1598" y="12"/>
                    <a:pt x="1555" y="12"/>
                  </a:cubicBezTo>
                  <a:cubicBezTo>
                    <a:pt x="1502" y="12"/>
                    <a:pt x="1450" y="12"/>
                    <a:pt x="1397" y="12"/>
                  </a:cubicBezTo>
                  <a:cubicBezTo>
                    <a:pt x="1372" y="12"/>
                    <a:pt x="1347" y="11"/>
                    <a:pt x="1322" y="11"/>
                  </a:cubicBezTo>
                  <a:cubicBezTo>
                    <a:pt x="1289" y="11"/>
                    <a:pt x="1257" y="12"/>
                    <a:pt x="1224" y="12"/>
                  </a:cubicBezTo>
                  <a:cubicBezTo>
                    <a:pt x="1212" y="12"/>
                    <a:pt x="1200" y="12"/>
                    <a:pt x="1188" y="12"/>
                  </a:cubicBezTo>
                  <a:cubicBezTo>
                    <a:pt x="1164" y="13"/>
                    <a:pt x="1139" y="12"/>
                    <a:pt x="1115" y="10"/>
                  </a:cubicBezTo>
                  <a:cubicBezTo>
                    <a:pt x="1102" y="10"/>
                    <a:pt x="1089" y="10"/>
                    <a:pt x="1076" y="10"/>
                  </a:cubicBezTo>
                  <a:cubicBezTo>
                    <a:pt x="1068" y="10"/>
                    <a:pt x="1060" y="11"/>
                    <a:pt x="1052" y="10"/>
                  </a:cubicBezTo>
                  <a:cubicBezTo>
                    <a:pt x="1031" y="8"/>
                    <a:pt x="1011" y="9"/>
                    <a:pt x="990" y="10"/>
                  </a:cubicBezTo>
                  <a:cubicBezTo>
                    <a:pt x="972" y="11"/>
                    <a:pt x="953" y="11"/>
                    <a:pt x="934" y="10"/>
                  </a:cubicBezTo>
                  <a:cubicBezTo>
                    <a:pt x="917" y="9"/>
                    <a:pt x="900" y="9"/>
                    <a:pt x="883" y="10"/>
                  </a:cubicBezTo>
                  <a:cubicBezTo>
                    <a:pt x="845" y="10"/>
                    <a:pt x="808" y="11"/>
                    <a:pt x="771" y="11"/>
                  </a:cubicBezTo>
                  <a:cubicBezTo>
                    <a:pt x="756" y="11"/>
                    <a:pt x="740" y="10"/>
                    <a:pt x="725" y="10"/>
                  </a:cubicBezTo>
                  <a:cubicBezTo>
                    <a:pt x="706" y="10"/>
                    <a:pt x="687" y="9"/>
                    <a:pt x="668" y="9"/>
                  </a:cubicBezTo>
                  <a:cubicBezTo>
                    <a:pt x="654" y="9"/>
                    <a:pt x="641" y="8"/>
                    <a:pt x="627" y="8"/>
                  </a:cubicBezTo>
                  <a:cubicBezTo>
                    <a:pt x="615" y="7"/>
                    <a:pt x="602" y="7"/>
                    <a:pt x="590" y="8"/>
                  </a:cubicBezTo>
                  <a:cubicBezTo>
                    <a:pt x="540" y="10"/>
                    <a:pt x="490" y="12"/>
                    <a:pt x="440" y="11"/>
                  </a:cubicBezTo>
                  <a:cubicBezTo>
                    <a:pt x="421" y="11"/>
                    <a:pt x="403" y="8"/>
                    <a:pt x="384" y="8"/>
                  </a:cubicBezTo>
                  <a:cubicBezTo>
                    <a:pt x="369" y="7"/>
                    <a:pt x="353" y="8"/>
                    <a:pt x="338" y="8"/>
                  </a:cubicBezTo>
                  <a:cubicBezTo>
                    <a:pt x="329" y="8"/>
                    <a:pt x="321" y="9"/>
                    <a:pt x="312" y="9"/>
                  </a:cubicBezTo>
                  <a:cubicBezTo>
                    <a:pt x="278" y="9"/>
                    <a:pt x="244" y="9"/>
                    <a:pt x="210" y="8"/>
                  </a:cubicBezTo>
                  <a:cubicBezTo>
                    <a:pt x="208" y="8"/>
                    <a:pt x="207" y="9"/>
                    <a:pt x="205" y="8"/>
                  </a:cubicBezTo>
                  <a:cubicBezTo>
                    <a:pt x="182" y="6"/>
                    <a:pt x="159" y="9"/>
                    <a:pt x="136" y="11"/>
                  </a:cubicBezTo>
                  <a:cubicBezTo>
                    <a:pt x="131" y="11"/>
                    <a:pt x="125" y="11"/>
                    <a:pt x="120" y="11"/>
                  </a:cubicBezTo>
                  <a:cubicBezTo>
                    <a:pt x="101" y="10"/>
                    <a:pt x="83" y="10"/>
                    <a:pt x="64" y="10"/>
                  </a:cubicBezTo>
                  <a:cubicBezTo>
                    <a:pt x="58" y="10"/>
                    <a:pt x="52" y="10"/>
                    <a:pt x="46" y="10"/>
                  </a:cubicBezTo>
                  <a:cubicBezTo>
                    <a:pt x="32" y="11"/>
                    <a:pt x="17" y="11"/>
                    <a:pt x="2" y="8"/>
                  </a:cubicBezTo>
                  <a:cubicBezTo>
                    <a:pt x="1" y="8"/>
                    <a:pt x="0" y="8"/>
                    <a:pt x="0" y="7"/>
                  </a:cubicBezTo>
                  <a:cubicBezTo>
                    <a:pt x="0" y="3"/>
                    <a:pt x="4" y="4"/>
                    <a:pt x="7" y="4"/>
                  </a:cubicBezTo>
                  <a:cubicBezTo>
                    <a:pt x="39" y="6"/>
                    <a:pt x="71" y="3"/>
                    <a:pt x="103" y="4"/>
                  </a:cubicBezTo>
                  <a:cubicBezTo>
                    <a:pt x="129" y="6"/>
                    <a:pt x="154" y="4"/>
                    <a:pt x="179" y="2"/>
                  </a:cubicBezTo>
                  <a:cubicBezTo>
                    <a:pt x="182" y="2"/>
                    <a:pt x="184" y="2"/>
                    <a:pt x="187" y="2"/>
                  </a:cubicBezTo>
                  <a:cubicBezTo>
                    <a:pt x="220" y="4"/>
                    <a:pt x="253" y="4"/>
                    <a:pt x="286" y="3"/>
                  </a:cubicBezTo>
                  <a:cubicBezTo>
                    <a:pt x="289" y="3"/>
                    <a:pt x="293" y="3"/>
                    <a:pt x="296" y="3"/>
                  </a:cubicBezTo>
                  <a:cubicBezTo>
                    <a:pt x="313" y="4"/>
                    <a:pt x="328" y="3"/>
                    <a:pt x="344" y="2"/>
                  </a:cubicBezTo>
                  <a:cubicBezTo>
                    <a:pt x="369" y="0"/>
                    <a:pt x="394" y="2"/>
                    <a:pt x="418" y="4"/>
                  </a:cubicBezTo>
                  <a:cubicBezTo>
                    <a:pt x="443" y="6"/>
                    <a:pt x="467" y="6"/>
                    <a:pt x="492" y="6"/>
                  </a:cubicBezTo>
                  <a:cubicBezTo>
                    <a:pt x="517" y="6"/>
                    <a:pt x="543" y="5"/>
                    <a:pt x="568" y="4"/>
                  </a:cubicBezTo>
                  <a:cubicBezTo>
                    <a:pt x="602" y="1"/>
                    <a:pt x="636" y="3"/>
                    <a:pt x="670" y="4"/>
                  </a:cubicBezTo>
                  <a:cubicBezTo>
                    <a:pt x="722" y="5"/>
                    <a:pt x="774" y="5"/>
                    <a:pt x="827" y="6"/>
                  </a:cubicBezTo>
                  <a:cubicBezTo>
                    <a:pt x="843" y="6"/>
                    <a:pt x="859" y="5"/>
                    <a:pt x="875" y="4"/>
                  </a:cubicBezTo>
                  <a:cubicBezTo>
                    <a:pt x="894" y="4"/>
                    <a:pt x="914" y="4"/>
                    <a:pt x="933" y="5"/>
                  </a:cubicBezTo>
                  <a:cubicBezTo>
                    <a:pt x="946" y="5"/>
                    <a:pt x="959" y="6"/>
                    <a:pt x="972" y="6"/>
                  </a:cubicBezTo>
                  <a:cubicBezTo>
                    <a:pt x="984" y="6"/>
                    <a:pt x="995" y="5"/>
                    <a:pt x="1007" y="5"/>
                  </a:cubicBezTo>
                  <a:cubicBezTo>
                    <a:pt x="1016" y="4"/>
                    <a:pt x="1026" y="3"/>
                    <a:pt x="1035" y="4"/>
                  </a:cubicBezTo>
                  <a:cubicBezTo>
                    <a:pt x="1062" y="6"/>
                    <a:pt x="1088" y="6"/>
                    <a:pt x="1115" y="6"/>
                  </a:cubicBezTo>
                  <a:cubicBezTo>
                    <a:pt x="1129" y="6"/>
                    <a:pt x="1144" y="8"/>
                    <a:pt x="1158" y="8"/>
                  </a:cubicBezTo>
                  <a:cubicBezTo>
                    <a:pt x="1185" y="8"/>
                    <a:pt x="1211" y="7"/>
                    <a:pt x="1238" y="7"/>
                  </a:cubicBezTo>
                  <a:cubicBezTo>
                    <a:pt x="1250" y="6"/>
                    <a:pt x="1262" y="6"/>
                    <a:pt x="1274" y="6"/>
                  </a:cubicBezTo>
                  <a:cubicBezTo>
                    <a:pt x="1306" y="6"/>
                    <a:pt x="1339" y="6"/>
                    <a:pt x="1371" y="6"/>
                  </a:cubicBezTo>
                  <a:cubicBezTo>
                    <a:pt x="1413" y="6"/>
                    <a:pt x="1455" y="6"/>
                    <a:pt x="1498" y="6"/>
                  </a:cubicBezTo>
                  <a:cubicBezTo>
                    <a:pt x="1534" y="6"/>
                    <a:pt x="1570" y="7"/>
                    <a:pt x="1606" y="7"/>
                  </a:cubicBezTo>
                  <a:cubicBezTo>
                    <a:pt x="1617" y="7"/>
                    <a:pt x="1629" y="7"/>
                    <a:pt x="1640" y="7"/>
                  </a:cubicBezTo>
                  <a:cubicBezTo>
                    <a:pt x="1658" y="7"/>
                    <a:pt x="1676" y="6"/>
                    <a:pt x="1694" y="6"/>
                  </a:cubicBezTo>
                  <a:cubicBezTo>
                    <a:pt x="1721" y="6"/>
                    <a:pt x="1748" y="6"/>
                    <a:pt x="1775" y="7"/>
                  </a:cubicBezTo>
                  <a:cubicBezTo>
                    <a:pt x="1824" y="7"/>
                    <a:pt x="1872" y="7"/>
                    <a:pt x="1920" y="8"/>
                  </a:cubicBezTo>
                  <a:cubicBezTo>
                    <a:pt x="1930" y="8"/>
                    <a:pt x="1941" y="7"/>
                    <a:pt x="1951" y="8"/>
                  </a:cubicBezTo>
                  <a:cubicBezTo>
                    <a:pt x="1980" y="8"/>
                    <a:pt x="2008" y="7"/>
                    <a:pt x="2037" y="7"/>
                  </a:cubicBezTo>
                  <a:cubicBezTo>
                    <a:pt x="2044" y="7"/>
                    <a:pt x="2052" y="7"/>
                    <a:pt x="2059" y="8"/>
                  </a:cubicBezTo>
                  <a:cubicBezTo>
                    <a:pt x="2063" y="8"/>
                    <a:pt x="2070" y="7"/>
                    <a:pt x="20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-2682" y="496"/>
              <a:ext cx="3840" cy="19"/>
            </a:xfrm>
            <a:custGeom>
              <a:avLst/>
              <a:gdLst>
                <a:gd name="T0" fmla="*/ 0 w 2042"/>
                <a:gd name="T1" fmla="*/ 4 h 10"/>
                <a:gd name="T2" fmla="*/ 10 w 2042"/>
                <a:gd name="T3" fmla="*/ 1 h 10"/>
                <a:gd name="T4" fmla="*/ 34 w 2042"/>
                <a:gd name="T5" fmla="*/ 1 h 10"/>
                <a:gd name="T6" fmla="*/ 68 w 2042"/>
                <a:gd name="T7" fmla="*/ 2 h 10"/>
                <a:gd name="T8" fmla="*/ 140 w 2042"/>
                <a:gd name="T9" fmla="*/ 2 h 10"/>
                <a:gd name="T10" fmla="*/ 216 w 2042"/>
                <a:gd name="T11" fmla="*/ 3 h 10"/>
                <a:gd name="T12" fmla="*/ 382 w 2042"/>
                <a:gd name="T13" fmla="*/ 3 h 10"/>
                <a:gd name="T14" fmla="*/ 494 w 2042"/>
                <a:gd name="T15" fmla="*/ 3 h 10"/>
                <a:gd name="T16" fmla="*/ 591 w 2042"/>
                <a:gd name="T17" fmla="*/ 3 h 10"/>
                <a:gd name="T18" fmla="*/ 756 w 2042"/>
                <a:gd name="T19" fmla="*/ 3 h 10"/>
                <a:gd name="T20" fmla="*/ 871 w 2042"/>
                <a:gd name="T21" fmla="*/ 2 h 10"/>
                <a:gd name="T22" fmla="*/ 944 w 2042"/>
                <a:gd name="T23" fmla="*/ 2 h 10"/>
                <a:gd name="T24" fmla="*/ 996 w 2042"/>
                <a:gd name="T25" fmla="*/ 4 h 10"/>
                <a:gd name="T26" fmla="*/ 1023 w 2042"/>
                <a:gd name="T27" fmla="*/ 3 h 10"/>
                <a:gd name="T28" fmla="*/ 1068 w 2042"/>
                <a:gd name="T29" fmla="*/ 3 h 10"/>
                <a:gd name="T30" fmla="*/ 1264 w 2042"/>
                <a:gd name="T31" fmla="*/ 4 h 10"/>
                <a:gd name="T32" fmla="*/ 1318 w 2042"/>
                <a:gd name="T33" fmla="*/ 3 h 10"/>
                <a:gd name="T34" fmla="*/ 1376 w 2042"/>
                <a:gd name="T35" fmla="*/ 2 h 10"/>
                <a:gd name="T36" fmla="*/ 1446 w 2042"/>
                <a:gd name="T37" fmla="*/ 3 h 10"/>
                <a:gd name="T38" fmla="*/ 1542 w 2042"/>
                <a:gd name="T39" fmla="*/ 3 h 10"/>
                <a:gd name="T40" fmla="*/ 1597 w 2042"/>
                <a:gd name="T41" fmla="*/ 4 h 10"/>
                <a:gd name="T42" fmla="*/ 1653 w 2042"/>
                <a:gd name="T43" fmla="*/ 3 h 10"/>
                <a:gd name="T44" fmla="*/ 1796 w 2042"/>
                <a:gd name="T45" fmla="*/ 3 h 10"/>
                <a:gd name="T46" fmla="*/ 1892 w 2042"/>
                <a:gd name="T47" fmla="*/ 3 h 10"/>
                <a:gd name="T48" fmla="*/ 1977 w 2042"/>
                <a:gd name="T49" fmla="*/ 3 h 10"/>
                <a:gd name="T50" fmla="*/ 2029 w 2042"/>
                <a:gd name="T51" fmla="*/ 2 h 10"/>
                <a:gd name="T52" fmla="*/ 2042 w 2042"/>
                <a:gd name="T53" fmla="*/ 4 h 10"/>
                <a:gd name="T54" fmla="*/ 2035 w 2042"/>
                <a:gd name="T55" fmla="*/ 8 h 10"/>
                <a:gd name="T56" fmla="*/ 1995 w 2042"/>
                <a:gd name="T57" fmla="*/ 9 h 10"/>
                <a:gd name="T58" fmla="*/ 1907 w 2042"/>
                <a:gd name="T59" fmla="*/ 9 h 10"/>
                <a:gd name="T60" fmla="*/ 1838 w 2042"/>
                <a:gd name="T61" fmla="*/ 9 h 10"/>
                <a:gd name="T62" fmla="*/ 1702 w 2042"/>
                <a:gd name="T63" fmla="*/ 8 h 10"/>
                <a:gd name="T64" fmla="*/ 1623 w 2042"/>
                <a:gd name="T65" fmla="*/ 9 h 10"/>
                <a:gd name="T66" fmla="*/ 1566 w 2042"/>
                <a:gd name="T67" fmla="*/ 8 h 10"/>
                <a:gd name="T68" fmla="*/ 1493 w 2042"/>
                <a:gd name="T69" fmla="*/ 9 h 10"/>
                <a:gd name="T70" fmla="*/ 1419 w 2042"/>
                <a:gd name="T71" fmla="*/ 7 h 10"/>
                <a:gd name="T72" fmla="*/ 1313 w 2042"/>
                <a:gd name="T73" fmla="*/ 8 h 10"/>
                <a:gd name="T74" fmla="*/ 1249 w 2042"/>
                <a:gd name="T75" fmla="*/ 10 h 10"/>
                <a:gd name="T76" fmla="*/ 1168 w 2042"/>
                <a:gd name="T77" fmla="*/ 10 h 10"/>
                <a:gd name="T78" fmla="*/ 1047 w 2042"/>
                <a:gd name="T79" fmla="*/ 7 h 10"/>
                <a:gd name="T80" fmla="*/ 1010 w 2042"/>
                <a:gd name="T81" fmla="*/ 8 h 10"/>
                <a:gd name="T82" fmla="*/ 943 w 2042"/>
                <a:gd name="T83" fmla="*/ 7 h 10"/>
                <a:gd name="T84" fmla="*/ 874 w 2042"/>
                <a:gd name="T85" fmla="*/ 7 h 10"/>
                <a:gd name="T86" fmla="*/ 722 w 2042"/>
                <a:gd name="T87" fmla="*/ 7 h 10"/>
                <a:gd name="T88" fmla="*/ 589 w 2042"/>
                <a:gd name="T89" fmla="*/ 8 h 10"/>
                <a:gd name="T90" fmla="*/ 454 w 2042"/>
                <a:gd name="T91" fmla="*/ 7 h 10"/>
                <a:gd name="T92" fmla="*/ 382 w 2042"/>
                <a:gd name="T93" fmla="*/ 8 h 10"/>
                <a:gd name="T94" fmla="*/ 240 w 2042"/>
                <a:gd name="T95" fmla="*/ 7 h 10"/>
                <a:gd name="T96" fmla="*/ 152 w 2042"/>
                <a:gd name="T97" fmla="*/ 7 h 10"/>
                <a:gd name="T98" fmla="*/ 131 w 2042"/>
                <a:gd name="T99" fmla="*/ 7 h 10"/>
                <a:gd name="T100" fmla="*/ 77 w 2042"/>
                <a:gd name="T101" fmla="*/ 8 h 10"/>
                <a:gd name="T102" fmla="*/ 34 w 2042"/>
                <a:gd name="T103" fmla="*/ 6 h 10"/>
                <a:gd name="T104" fmla="*/ 7 w 2042"/>
                <a:gd name="T105" fmla="*/ 6 h 10"/>
                <a:gd name="T106" fmla="*/ 0 w 2042"/>
                <a:gd name="T10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2" h="10">
                  <a:moveTo>
                    <a:pt x="0" y="4"/>
                  </a:moveTo>
                  <a:cubicBezTo>
                    <a:pt x="0" y="0"/>
                    <a:pt x="7" y="1"/>
                    <a:pt x="10" y="1"/>
                  </a:cubicBezTo>
                  <a:cubicBezTo>
                    <a:pt x="18" y="0"/>
                    <a:pt x="26" y="0"/>
                    <a:pt x="34" y="1"/>
                  </a:cubicBezTo>
                  <a:cubicBezTo>
                    <a:pt x="45" y="1"/>
                    <a:pt x="57" y="2"/>
                    <a:pt x="68" y="2"/>
                  </a:cubicBezTo>
                  <a:cubicBezTo>
                    <a:pt x="92" y="2"/>
                    <a:pt x="116" y="2"/>
                    <a:pt x="140" y="2"/>
                  </a:cubicBezTo>
                  <a:cubicBezTo>
                    <a:pt x="165" y="2"/>
                    <a:pt x="191" y="2"/>
                    <a:pt x="216" y="3"/>
                  </a:cubicBezTo>
                  <a:cubicBezTo>
                    <a:pt x="229" y="3"/>
                    <a:pt x="354" y="3"/>
                    <a:pt x="382" y="3"/>
                  </a:cubicBezTo>
                  <a:cubicBezTo>
                    <a:pt x="419" y="3"/>
                    <a:pt x="457" y="3"/>
                    <a:pt x="494" y="3"/>
                  </a:cubicBezTo>
                  <a:cubicBezTo>
                    <a:pt x="526" y="3"/>
                    <a:pt x="559" y="3"/>
                    <a:pt x="591" y="3"/>
                  </a:cubicBezTo>
                  <a:cubicBezTo>
                    <a:pt x="646" y="3"/>
                    <a:pt x="701" y="3"/>
                    <a:pt x="756" y="3"/>
                  </a:cubicBezTo>
                  <a:cubicBezTo>
                    <a:pt x="794" y="2"/>
                    <a:pt x="833" y="3"/>
                    <a:pt x="871" y="2"/>
                  </a:cubicBezTo>
                  <a:cubicBezTo>
                    <a:pt x="895" y="1"/>
                    <a:pt x="920" y="1"/>
                    <a:pt x="944" y="2"/>
                  </a:cubicBezTo>
                  <a:cubicBezTo>
                    <a:pt x="961" y="3"/>
                    <a:pt x="979" y="4"/>
                    <a:pt x="996" y="4"/>
                  </a:cubicBezTo>
                  <a:cubicBezTo>
                    <a:pt x="1005" y="4"/>
                    <a:pt x="1014" y="3"/>
                    <a:pt x="1023" y="3"/>
                  </a:cubicBezTo>
                  <a:cubicBezTo>
                    <a:pt x="1038" y="3"/>
                    <a:pt x="1053" y="2"/>
                    <a:pt x="1068" y="3"/>
                  </a:cubicBezTo>
                  <a:cubicBezTo>
                    <a:pt x="1133" y="5"/>
                    <a:pt x="1199" y="6"/>
                    <a:pt x="1264" y="4"/>
                  </a:cubicBezTo>
                  <a:cubicBezTo>
                    <a:pt x="1282" y="4"/>
                    <a:pt x="1300" y="3"/>
                    <a:pt x="1318" y="3"/>
                  </a:cubicBezTo>
                  <a:cubicBezTo>
                    <a:pt x="1337" y="3"/>
                    <a:pt x="1357" y="1"/>
                    <a:pt x="1376" y="2"/>
                  </a:cubicBezTo>
                  <a:cubicBezTo>
                    <a:pt x="1399" y="2"/>
                    <a:pt x="1423" y="3"/>
                    <a:pt x="1446" y="3"/>
                  </a:cubicBezTo>
                  <a:cubicBezTo>
                    <a:pt x="1478" y="3"/>
                    <a:pt x="1510" y="3"/>
                    <a:pt x="1542" y="3"/>
                  </a:cubicBezTo>
                  <a:cubicBezTo>
                    <a:pt x="1560" y="3"/>
                    <a:pt x="1579" y="4"/>
                    <a:pt x="1597" y="4"/>
                  </a:cubicBezTo>
                  <a:cubicBezTo>
                    <a:pt x="1616" y="4"/>
                    <a:pt x="1634" y="3"/>
                    <a:pt x="1653" y="3"/>
                  </a:cubicBezTo>
                  <a:cubicBezTo>
                    <a:pt x="1700" y="3"/>
                    <a:pt x="1748" y="3"/>
                    <a:pt x="1796" y="3"/>
                  </a:cubicBezTo>
                  <a:cubicBezTo>
                    <a:pt x="1828" y="4"/>
                    <a:pt x="1860" y="3"/>
                    <a:pt x="1892" y="3"/>
                  </a:cubicBezTo>
                  <a:cubicBezTo>
                    <a:pt x="1920" y="4"/>
                    <a:pt x="1949" y="4"/>
                    <a:pt x="1977" y="3"/>
                  </a:cubicBezTo>
                  <a:cubicBezTo>
                    <a:pt x="1995" y="3"/>
                    <a:pt x="2012" y="3"/>
                    <a:pt x="2029" y="2"/>
                  </a:cubicBezTo>
                  <a:cubicBezTo>
                    <a:pt x="2033" y="2"/>
                    <a:pt x="2042" y="1"/>
                    <a:pt x="2042" y="4"/>
                  </a:cubicBezTo>
                  <a:cubicBezTo>
                    <a:pt x="2042" y="8"/>
                    <a:pt x="2037" y="8"/>
                    <a:pt x="2035" y="8"/>
                  </a:cubicBezTo>
                  <a:cubicBezTo>
                    <a:pt x="2022" y="8"/>
                    <a:pt x="2009" y="9"/>
                    <a:pt x="1995" y="9"/>
                  </a:cubicBezTo>
                  <a:cubicBezTo>
                    <a:pt x="1966" y="9"/>
                    <a:pt x="1936" y="9"/>
                    <a:pt x="1907" y="9"/>
                  </a:cubicBezTo>
                  <a:cubicBezTo>
                    <a:pt x="1884" y="9"/>
                    <a:pt x="1861" y="9"/>
                    <a:pt x="1838" y="9"/>
                  </a:cubicBezTo>
                  <a:cubicBezTo>
                    <a:pt x="1793" y="8"/>
                    <a:pt x="1747" y="8"/>
                    <a:pt x="1702" y="8"/>
                  </a:cubicBezTo>
                  <a:cubicBezTo>
                    <a:pt x="1676" y="8"/>
                    <a:pt x="1649" y="9"/>
                    <a:pt x="1623" y="9"/>
                  </a:cubicBezTo>
                  <a:cubicBezTo>
                    <a:pt x="1604" y="9"/>
                    <a:pt x="1585" y="8"/>
                    <a:pt x="1566" y="8"/>
                  </a:cubicBezTo>
                  <a:cubicBezTo>
                    <a:pt x="1541" y="8"/>
                    <a:pt x="1517" y="9"/>
                    <a:pt x="1493" y="9"/>
                  </a:cubicBezTo>
                  <a:cubicBezTo>
                    <a:pt x="1468" y="8"/>
                    <a:pt x="1444" y="7"/>
                    <a:pt x="1419" y="7"/>
                  </a:cubicBezTo>
                  <a:cubicBezTo>
                    <a:pt x="1384" y="6"/>
                    <a:pt x="1349" y="8"/>
                    <a:pt x="1313" y="8"/>
                  </a:cubicBezTo>
                  <a:cubicBezTo>
                    <a:pt x="1292" y="8"/>
                    <a:pt x="1271" y="10"/>
                    <a:pt x="1249" y="10"/>
                  </a:cubicBezTo>
                  <a:cubicBezTo>
                    <a:pt x="1222" y="10"/>
                    <a:pt x="1195" y="10"/>
                    <a:pt x="1168" y="10"/>
                  </a:cubicBezTo>
                  <a:cubicBezTo>
                    <a:pt x="1128" y="9"/>
                    <a:pt x="1088" y="8"/>
                    <a:pt x="1047" y="7"/>
                  </a:cubicBezTo>
                  <a:cubicBezTo>
                    <a:pt x="1035" y="7"/>
                    <a:pt x="1022" y="8"/>
                    <a:pt x="1010" y="8"/>
                  </a:cubicBezTo>
                  <a:cubicBezTo>
                    <a:pt x="988" y="10"/>
                    <a:pt x="965" y="7"/>
                    <a:pt x="943" y="7"/>
                  </a:cubicBezTo>
                  <a:cubicBezTo>
                    <a:pt x="920" y="7"/>
                    <a:pt x="897" y="6"/>
                    <a:pt x="874" y="7"/>
                  </a:cubicBezTo>
                  <a:cubicBezTo>
                    <a:pt x="823" y="8"/>
                    <a:pt x="772" y="7"/>
                    <a:pt x="722" y="7"/>
                  </a:cubicBezTo>
                  <a:cubicBezTo>
                    <a:pt x="677" y="8"/>
                    <a:pt x="633" y="8"/>
                    <a:pt x="589" y="8"/>
                  </a:cubicBezTo>
                  <a:cubicBezTo>
                    <a:pt x="544" y="8"/>
                    <a:pt x="499" y="7"/>
                    <a:pt x="454" y="7"/>
                  </a:cubicBezTo>
                  <a:cubicBezTo>
                    <a:pt x="430" y="7"/>
                    <a:pt x="406" y="8"/>
                    <a:pt x="382" y="8"/>
                  </a:cubicBezTo>
                  <a:cubicBezTo>
                    <a:pt x="358" y="8"/>
                    <a:pt x="242" y="7"/>
                    <a:pt x="240" y="7"/>
                  </a:cubicBezTo>
                  <a:cubicBezTo>
                    <a:pt x="211" y="7"/>
                    <a:pt x="182" y="7"/>
                    <a:pt x="152" y="7"/>
                  </a:cubicBezTo>
                  <a:cubicBezTo>
                    <a:pt x="145" y="7"/>
                    <a:pt x="138" y="7"/>
                    <a:pt x="131" y="7"/>
                  </a:cubicBezTo>
                  <a:cubicBezTo>
                    <a:pt x="113" y="7"/>
                    <a:pt x="95" y="8"/>
                    <a:pt x="77" y="8"/>
                  </a:cubicBezTo>
                  <a:cubicBezTo>
                    <a:pt x="63" y="7"/>
                    <a:pt x="49" y="6"/>
                    <a:pt x="34" y="6"/>
                  </a:cubicBezTo>
                  <a:cubicBezTo>
                    <a:pt x="25" y="5"/>
                    <a:pt x="16" y="6"/>
                    <a:pt x="7" y="6"/>
                  </a:cubicBezTo>
                  <a:cubicBezTo>
                    <a:pt x="5" y="5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-2646" y="573"/>
              <a:ext cx="3766" cy="30"/>
            </a:xfrm>
            <a:custGeom>
              <a:avLst/>
              <a:gdLst>
                <a:gd name="T0" fmla="*/ 2003 w 2003"/>
                <a:gd name="T1" fmla="*/ 11 h 16"/>
                <a:gd name="T2" fmla="*/ 1988 w 2003"/>
                <a:gd name="T3" fmla="*/ 15 h 16"/>
                <a:gd name="T4" fmla="*/ 1905 w 2003"/>
                <a:gd name="T5" fmla="*/ 14 h 16"/>
                <a:gd name="T6" fmla="*/ 1806 w 2003"/>
                <a:gd name="T7" fmla="*/ 13 h 16"/>
                <a:gd name="T8" fmla="*/ 1757 w 2003"/>
                <a:gd name="T9" fmla="*/ 11 h 16"/>
                <a:gd name="T10" fmla="*/ 1727 w 2003"/>
                <a:gd name="T11" fmla="*/ 11 h 16"/>
                <a:gd name="T12" fmla="*/ 1614 w 2003"/>
                <a:gd name="T13" fmla="*/ 13 h 16"/>
                <a:gd name="T14" fmla="*/ 1526 w 2003"/>
                <a:gd name="T15" fmla="*/ 12 h 16"/>
                <a:gd name="T16" fmla="*/ 1447 w 2003"/>
                <a:gd name="T17" fmla="*/ 13 h 16"/>
                <a:gd name="T18" fmla="*/ 1396 w 2003"/>
                <a:gd name="T19" fmla="*/ 13 h 16"/>
                <a:gd name="T20" fmla="*/ 1335 w 2003"/>
                <a:gd name="T21" fmla="*/ 13 h 16"/>
                <a:gd name="T22" fmla="*/ 1262 w 2003"/>
                <a:gd name="T23" fmla="*/ 13 h 16"/>
                <a:gd name="T24" fmla="*/ 1204 w 2003"/>
                <a:gd name="T25" fmla="*/ 14 h 16"/>
                <a:gd name="T26" fmla="*/ 1125 w 2003"/>
                <a:gd name="T27" fmla="*/ 15 h 16"/>
                <a:gd name="T28" fmla="*/ 949 w 2003"/>
                <a:gd name="T29" fmla="*/ 12 h 16"/>
                <a:gd name="T30" fmla="*/ 792 w 2003"/>
                <a:gd name="T31" fmla="*/ 8 h 16"/>
                <a:gd name="T32" fmla="*/ 752 w 2003"/>
                <a:gd name="T33" fmla="*/ 8 h 16"/>
                <a:gd name="T34" fmla="*/ 708 w 2003"/>
                <a:gd name="T35" fmla="*/ 8 h 16"/>
                <a:gd name="T36" fmla="*/ 650 w 2003"/>
                <a:gd name="T37" fmla="*/ 10 h 16"/>
                <a:gd name="T38" fmla="*/ 601 w 2003"/>
                <a:gd name="T39" fmla="*/ 10 h 16"/>
                <a:gd name="T40" fmla="*/ 514 w 2003"/>
                <a:gd name="T41" fmla="*/ 10 h 16"/>
                <a:gd name="T42" fmla="*/ 452 w 2003"/>
                <a:gd name="T43" fmla="*/ 9 h 16"/>
                <a:gd name="T44" fmla="*/ 437 w 2003"/>
                <a:gd name="T45" fmla="*/ 9 h 16"/>
                <a:gd name="T46" fmla="*/ 356 w 2003"/>
                <a:gd name="T47" fmla="*/ 9 h 16"/>
                <a:gd name="T48" fmla="*/ 222 w 2003"/>
                <a:gd name="T49" fmla="*/ 7 h 16"/>
                <a:gd name="T50" fmla="*/ 170 w 2003"/>
                <a:gd name="T51" fmla="*/ 7 h 16"/>
                <a:gd name="T52" fmla="*/ 131 w 2003"/>
                <a:gd name="T53" fmla="*/ 6 h 16"/>
                <a:gd name="T54" fmla="*/ 4 w 2003"/>
                <a:gd name="T55" fmla="*/ 9 h 16"/>
                <a:gd name="T56" fmla="*/ 0 w 2003"/>
                <a:gd name="T57" fmla="*/ 7 h 16"/>
                <a:gd name="T58" fmla="*/ 3 w 2003"/>
                <a:gd name="T59" fmla="*/ 5 h 16"/>
                <a:gd name="T60" fmla="*/ 14 w 2003"/>
                <a:gd name="T61" fmla="*/ 3 h 16"/>
                <a:gd name="T62" fmla="*/ 58 w 2003"/>
                <a:gd name="T63" fmla="*/ 0 h 16"/>
                <a:gd name="T64" fmla="*/ 145 w 2003"/>
                <a:gd name="T65" fmla="*/ 2 h 16"/>
                <a:gd name="T66" fmla="*/ 197 w 2003"/>
                <a:gd name="T67" fmla="*/ 2 h 16"/>
                <a:gd name="T68" fmla="*/ 299 w 2003"/>
                <a:gd name="T69" fmla="*/ 3 h 16"/>
                <a:gd name="T70" fmla="*/ 345 w 2003"/>
                <a:gd name="T71" fmla="*/ 3 h 16"/>
                <a:gd name="T72" fmla="*/ 390 w 2003"/>
                <a:gd name="T73" fmla="*/ 4 h 16"/>
                <a:gd name="T74" fmla="*/ 416 w 2003"/>
                <a:gd name="T75" fmla="*/ 5 h 16"/>
                <a:gd name="T76" fmla="*/ 501 w 2003"/>
                <a:gd name="T77" fmla="*/ 5 h 16"/>
                <a:gd name="T78" fmla="*/ 540 w 2003"/>
                <a:gd name="T79" fmla="*/ 4 h 16"/>
                <a:gd name="T80" fmla="*/ 637 w 2003"/>
                <a:gd name="T81" fmla="*/ 5 h 16"/>
                <a:gd name="T82" fmla="*/ 651 w 2003"/>
                <a:gd name="T83" fmla="*/ 4 h 16"/>
                <a:gd name="T84" fmla="*/ 703 w 2003"/>
                <a:gd name="T85" fmla="*/ 3 h 16"/>
                <a:gd name="T86" fmla="*/ 740 w 2003"/>
                <a:gd name="T87" fmla="*/ 3 h 16"/>
                <a:gd name="T88" fmla="*/ 828 w 2003"/>
                <a:gd name="T89" fmla="*/ 5 h 16"/>
                <a:gd name="T90" fmla="*/ 898 w 2003"/>
                <a:gd name="T91" fmla="*/ 6 h 16"/>
                <a:gd name="T92" fmla="*/ 994 w 2003"/>
                <a:gd name="T93" fmla="*/ 7 h 16"/>
                <a:gd name="T94" fmla="*/ 1042 w 2003"/>
                <a:gd name="T95" fmla="*/ 8 h 16"/>
                <a:gd name="T96" fmla="*/ 1085 w 2003"/>
                <a:gd name="T97" fmla="*/ 9 h 16"/>
                <a:gd name="T98" fmla="*/ 1186 w 2003"/>
                <a:gd name="T99" fmla="*/ 10 h 16"/>
                <a:gd name="T100" fmla="*/ 1282 w 2003"/>
                <a:gd name="T101" fmla="*/ 8 h 16"/>
                <a:gd name="T102" fmla="*/ 1317 w 2003"/>
                <a:gd name="T103" fmla="*/ 8 h 16"/>
                <a:gd name="T104" fmla="*/ 1398 w 2003"/>
                <a:gd name="T105" fmla="*/ 8 h 16"/>
                <a:gd name="T106" fmla="*/ 1458 w 2003"/>
                <a:gd name="T107" fmla="*/ 7 h 16"/>
                <a:gd name="T108" fmla="*/ 1529 w 2003"/>
                <a:gd name="T109" fmla="*/ 7 h 16"/>
                <a:gd name="T110" fmla="*/ 1692 w 2003"/>
                <a:gd name="T111" fmla="*/ 7 h 16"/>
                <a:gd name="T112" fmla="*/ 1799 w 2003"/>
                <a:gd name="T113" fmla="*/ 8 h 16"/>
                <a:gd name="T114" fmla="*/ 1935 w 2003"/>
                <a:gd name="T115" fmla="*/ 9 h 16"/>
                <a:gd name="T116" fmla="*/ 1996 w 2003"/>
                <a:gd name="T117" fmla="*/ 10 h 16"/>
                <a:gd name="T118" fmla="*/ 2003 w 2003"/>
                <a:gd name="T11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3" h="16">
                  <a:moveTo>
                    <a:pt x="2003" y="11"/>
                  </a:moveTo>
                  <a:cubicBezTo>
                    <a:pt x="2003" y="16"/>
                    <a:pt x="1992" y="15"/>
                    <a:pt x="1988" y="15"/>
                  </a:cubicBezTo>
                  <a:cubicBezTo>
                    <a:pt x="1960" y="15"/>
                    <a:pt x="1932" y="14"/>
                    <a:pt x="1905" y="14"/>
                  </a:cubicBezTo>
                  <a:cubicBezTo>
                    <a:pt x="1872" y="13"/>
                    <a:pt x="1839" y="13"/>
                    <a:pt x="1806" y="13"/>
                  </a:cubicBezTo>
                  <a:cubicBezTo>
                    <a:pt x="1790" y="13"/>
                    <a:pt x="1773" y="12"/>
                    <a:pt x="1757" y="11"/>
                  </a:cubicBezTo>
                  <a:cubicBezTo>
                    <a:pt x="1747" y="11"/>
                    <a:pt x="1737" y="11"/>
                    <a:pt x="1727" y="11"/>
                  </a:cubicBezTo>
                  <a:cubicBezTo>
                    <a:pt x="1689" y="12"/>
                    <a:pt x="1651" y="13"/>
                    <a:pt x="1614" y="13"/>
                  </a:cubicBezTo>
                  <a:cubicBezTo>
                    <a:pt x="1584" y="13"/>
                    <a:pt x="1555" y="12"/>
                    <a:pt x="1526" y="12"/>
                  </a:cubicBezTo>
                  <a:cubicBezTo>
                    <a:pt x="1499" y="13"/>
                    <a:pt x="1473" y="11"/>
                    <a:pt x="1447" y="13"/>
                  </a:cubicBezTo>
                  <a:cubicBezTo>
                    <a:pt x="1430" y="15"/>
                    <a:pt x="1413" y="13"/>
                    <a:pt x="1396" y="13"/>
                  </a:cubicBezTo>
                  <a:cubicBezTo>
                    <a:pt x="1375" y="12"/>
                    <a:pt x="1355" y="13"/>
                    <a:pt x="1335" y="13"/>
                  </a:cubicBezTo>
                  <a:cubicBezTo>
                    <a:pt x="1310" y="12"/>
                    <a:pt x="1286" y="13"/>
                    <a:pt x="1262" y="13"/>
                  </a:cubicBezTo>
                  <a:cubicBezTo>
                    <a:pt x="1242" y="12"/>
                    <a:pt x="1223" y="12"/>
                    <a:pt x="1204" y="14"/>
                  </a:cubicBezTo>
                  <a:cubicBezTo>
                    <a:pt x="1177" y="16"/>
                    <a:pt x="1151" y="15"/>
                    <a:pt x="1125" y="15"/>
                  </a:cubicBezTo>
                  <a:cubicBezTo>
                    <a:pt x="1066" y="14"/>
                    <a:pt x="1007" y="13"/>
                    <a:pt x="949" y="12"/>
                  </a:cubicBezTo>
                  <a:cubicBezTo>
                    <a:pt x="896" y="11"/>
                    <a:pt x="844" y="9"/>
                    <a:pt x="792" y="8"/>
                  </a:cubicBezTo>
                  <a:cubicBezTo>
                    <a:pt x="778" y="8"/>
                    <a:pt x="765" y="8"/>
                    <a:pt x="752" y="8"/>
                  </a:cubicBezTo>
                  <a:cubicBezTo>
                    <a:pt x="737" y="8"/>
                    <a:pt x="723" y="8"/>
                    <a:pt x="708" y="8"/>
                  </a:cubicBezTo>
                  <a:cubicBezTo>
                    <a:pt x="689" y="8"/>
                    <a:pt x="670" y="8"/>
                    <a:pt x="650" y="10"/>
                  </a:cubicBezTo>
                  <a:cubicBezTo>
                    <a:pt x="634" y="11"/>
                    <a:pt x="617" y="10"/>
                    <a:pt x="601" y="10"/>
                  </a:cubicBezTo>
                  <a:cubicBezTo>
                    <a:pt x="572" y="10"/>
                    <a:pt x="543" y="10"/>
                    <a:pt x="514" y="10"/>
                  </a:cubicBezTo>
                  <a:cubicBezTo>
                    <a:pt x="493" y="10"/>
                    <a:pt x="473" y="9"/>
                    <a:pt x="452" y="9"/>
                  </a:cubicBezTo>
                  <a:cubicBezTo>
                    <a:pt x="447" y="9"/>
                    <a:pt x="442" y="9"/>
                    <a:pt x="437" y="9"/>
                  </a:cubicBezTo>
                  <a:cubicBezTo>
                    <a:pt x="410" y="9"/>
                    <a:pt x="383" y="9"/>
                    <a:pt x="356" y="9"/>
                  </a:cubicBezTo>
                  <a:cubicBezTo>
                    <a:pt x="312" y="8"/>
                    <a:pt x="267" y="7"/>
                    <a:pt x="222" y="7"/>
                  </a:cubicBezTo>
                  <a:cubicBezTo>
                    <a:pt x="205" y="7"/>
                    <a:pt x="187" y="7"/>
                    <a:pt x="170" y="7"/>
                  </a:cubicBezTo>
                  <a:cubicBezTo>
                    <a:pt x="157" y="7"/>
                    <a:pt x="144" y="6"/>
                    <a:pt x="131" y="6"/>
                  </a:cubicBezTo>
                  <a:cubicBezTo>
                    <a:pt x="123" y="5"/>
                    <a:pt x="39" y="3"/>
                    <a:pt x="4" y="9"/>
                  </a:cubicBezTo>
                  <a:cubicBezTo>
                    <a:pt x="4" y="9"/>
                    <a:pt x="0" y="10"/>
                    <a:pt x="0" y="7"/>
                  </a:cubicBezTo>
                  <a:cubicBezTo>
                    <a:pt x="0" y="6"/>
                    <a:pt x="3" y="5"/>
                    <a:pt x="3" y="5"/>
                  </a:cubicBezTo>
                  <a:cubicBezTo>
                    <a:pt x="7" y="4"/>
                    <a:pt x="10" y="3"/>
                    <a:pt x="14" y="3"/>
                  </a:cubicBezTo>
                  <a:cubicBezTo>
                    <a:pt x="29" y="2"/>
                    <a:pt x="43" y="0"/>
                    <a:pt x="58" y="0"/>
                  </a:cubicBezTo>
                  <a:cubicBezTo>
                    <a:pt x="87" y="0"/>
                    <a:pt x="116" y="1"/>
                    <a:pt x="145" y="2"/>
                  </a:cubicBezTo>
                  <a:cubicBezTo>
                    <a:pt x="162" y="2"/>
                    <a:pt x="180" y="2"/>
                    <a:pt x="197" y="2"/>
                  </a:cubicBezTo>
                  <a:cubicBezTo>
                    <a:pt x="231" y="2"/>
                    <a:pt x="265" y="2"/>
                    <a:pt x="299" y="3"/>
                  </a:cubicBezTo>
                  <a:cubicBezTo>
                    <a:pt x="314" y="3"/>
                    <a:pt x="329" y="3"/>
                    <a:pt x="345" y="3"/>
                  </a:cubicBezTo>
                  <a:cubicBezTo>
                    <a:pt x="360" y="4"/>
                    <a:pt x="375" y="4"/>
                    <a:pt x="390" y="4"/>
                  </a:cubicBezTo>
                  <a:cubicBezTo>
                    <a:pt x="399" y="5"/>
                    <a:pt x="407" y="5"/>
                    <a:pt x="416" y="5"/>
                  </a:cubicBezTo>
                  <a:cubicBezTo>
                    <a:pt x="445" y="5"/>
                    <a:pt x="473" y="5"/>
                    <a:pt x="501" y="5"/>
                  </a:cubicBezTo>
                  <a:cubicBezTo>
                    <a:pt x="514" y="5"/>
                    <a:pt x="527" y="4"/>
                    <a:pt x="540" y="4"/>
                  </a:cubicBezTo>
                  <a:cubicBezTo>
                    <a:pt x="573" y="5"/>
                    <a:pt x="605" y="5"/>
                    <a:pt x="637" y="5"/>
                  </a:cubicBezTo>
                  <a:cubicBezTo>
                    <a:pt x="642" y="5"/>
                    <a:pt x="646" y="5"/>
                    <a:pt x="651" y="4"/>
                  </a:cubicBezTo>
                  <a:cubicBezTo>
                    <a:pt x="668" y="2"/>
                    <a:pt x="686" y="3"/>
                    <a:pt x="703" y="3"/>
                  </a:cubicBezTo>
                  <a:cubicBezTo>
                    <a:pt x="715" y="3"/>
                    <a:pt x="728" y="3"/>
                    <a:pt x="740" y="3"/>
                  </a:cubicBezTo>
                  <a:cubicBezTo>
                    <a:pt x="770" y="2"/>
                    <a:pt x="799" y="4"/>
                    <a:pt x="828" y="5"/>
                  </a:cubicBezTo>
                  <a:cubicBezTo>
                    <a:pt x="852" y="6"/>
                    <a:pt x="875" y="6"/>
                    <a:pt x="898" y="6"/>
                  </a:cubicBezTo>
                  <a:cubicBezTo>
                    <a:pt x="930" y="6"/>
                    <a:pt x="962" y="7"/>
                    <a:pt x="994" y="7"/>
                  </a:cubicBezTo>
                  <a:cubicBezTo>
                    <a:pt x="1010" y="8"/>
                    <a:pt x="1026" y="7"/>
                    <a:pt x="1042" y="8"/>
                  </a:cubicBezTo>
                  <a:cubicBezTo>
                    <a:pt x="1056" y="8"/>
                    <a:pt x="1070" y="9"/>
                    <a:pt x="1085" y="9"/>
                  </a:cubicBezTo>
                  <a:cubicBezTo>
                    <a:pt x="1119" y="9"/>
                    <a:pt x="1153" y="12"/>
                    <a:pt x="1186" y="10"/>
                  </a:cubicBezTo>
                  <a:cubicBezTo>
                    <a:pt x="1218" y="7"/>
                    <a:pt x="1250" y="7"/>
                    <a:pt x="1282" y="8"/>
                  </a:cubicBezTo>
                  <a:cubicBezTo>
                    <a:pt x="1294" y="9"/>
                    <a:pt x="1306" y="8"/>
                    <a:pt x="1317" y="8"/>
                  </a:cubicBezTo>
                  <a:cubicBezTo>
                    <a:pt x="1344" y="8"/>
                    <a:pt x="1371" y="6"/>
                    <a:pt x="1398" y="8"/>
                  </a:cubicBezTo>
                  <a:cubicBezTo>
                    <a:pt x="1418" y="9"/>
                    <a:pt x="1438" y="8"/>
                    <a:pt x="1458" y="7"/>
                  </a:cubicBezTo>
                  <a:cubicBezTo>
                    <a:pt x="1481" y="5"/>
                    <a:pt x="1505" y="7"/>
                    <a:pt x="1529" y="7"/>
                  </a:cubicBezTo>
                  <a:cubicBezTo>
                    <a:pt x="1583" y="7"/>
                    <a:pt x="1638" y="7"/>
                    <a:pt x="1692" y="7"/>
                  </a:cubicBezTo>
                  <a:cubicBezTo>
                    <a:pt x="1728" y="7"/>
                    <a:pt x="1764" y="7"/>
                    <a:pt x="1799" y="8"/>
                  </a:cubicBezTo>
                  <a:cubicBezTo>
                    <a:pt x="1845" y="8"/>
                    <a:pt x="1890" y="8"/>
                    <a:pt x="1935" y="9"/>
                  </a:cubicBezTo>
                  <a:cubicBezTo>
                    <a:pt x="1956" y="9"/>
                    <a:pt x="1976" y="10"/>
                    <a:pt x="1996" y="10"/>
                  </a:cubicBezTo>
                  <a:cubicBezTo>
                    <a:pt x="1998" y="10"/>
                    <a:pt x="2003" y="10"/>
                    <a:pt x="2003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-2661" y="532"/>
              <a:ext cx="3798" cy="28"/>
            </a:xfrm>
            <a:custGeom>
              <a:avLst/>
              <a:gdLst>
                <a:gd name="T0" fmla="*/ 2007 w 2020"/>
                <a:gd name="T1" fmla="*/ 10 h 15"/>
                <a:gd name="T2" fmla="*/ 1872 w 2020"/>
                <a:gd name="T3" fmla="*/ 12 h 15"/>
                <a:gd name="T4" fmla="*/ 1795 w 2020"/>
                <a:gd name="T5" fmla="*/ 14 h 15"/>
                <a:gd name="T6" fmla="*/ 1704 w 2020"/>
                <a:gd name="T7" fmla="*/ 14 h 15"/>
                <a:gd name="T8" fmla="*/ 1626 w 2020"/>
                <a:gd name="T9" fmla="*/ 12 h 15"/>
                <a:gd name="T10" fmla="*/ 1533 w 2020"/>
                <a:gd name="T11" fmla="*/ 12 h 15"/>
                <a:gd name="T12" fmla="*/ 1439 w 2020"/>
                <a:gd name="T13" fmla="*/ 12 h 15"/>
                <a:gd name="T14" fmla="*/ 1387 w 2020"/>
                <a:gd name="T15" fmla="*/ 13 h 15"/>
                <a:gd name="T16" fmla="*/ 1368 w 2020"/>
                <a:gd name="T17" fmla="*/ 13 h 15"/>
                <a:gd name="T18" fmla="*/ 1326 w 2020"/>
                <a:gd name="T19" fmla="*/ 13 h 15"/>
                <a:gd name="T20" fmla="*/ 1244 w 2020"/>
                <a:gd name="T21" fmla="*/ 12 h 15"/>
                <a:gd name="T22" fmla="*/ 1198 w 2020"/>
                <a:gd name="T23" fmla="*/ 14 h 15"/>
                <a:gd name="T24" fmla="*/ 1178 w 2020"/>
                <a:gd name="T25" fmla="*/ 14 h 15"/>
                <a:gd name="T26" fmla="*/ 1105 w 2020"/>
                <a:gd name="T27" fmla="*/ 10 h 15"/>
                <a:gd name="T28" fmla="*/ 1057 w 2020"/>
                <a:gd name="T29" fmla="*/ 11 h 15"/>
                <a:gd name="T30" fmla="*/ 981 w 2020"/>
                <a:gd name="T31" fmla="*/ 10 h 15"/>
                <a:gd name="T32" fmla="*/ 893 w 2020"/>
                <a:gd name="T33" fmla="*/ 10 h 15"/>
                <a:gd name="T34" fmla="*/ 863 w 2020"/>
                <a:gd name="T35" fmla="*/ 10 h 15"/>
                <a:gd name="T36" fmla="*/ 819 w 2020"/>
                <a:gd name="T37" fmla="*/ 10 h 15"/>
                <a:gd name="T38" fmla="*/ 683 w 2020"/>
                <a:gd name="T39" fmla="*/ 8 h 15"/>
                <a:gd name="T40" fmla="*/ 583 w 2020"/>
                <a:gd name="T41" fmla="*/ 9 h 15"/>
                <a:gd name="T42" fmla="*/ 538 w 2020"/>
                <a:gd name="T43" fmla="*/ 8 h 15"/>
                <a:gd name="T44" fmla="*/ 423 w 2020"/>
                <a:gd name="T45" fmla="*/ 6 h 15"/>
                <a:gd name="T46" fmla="*/ 318 w 2020"/>
                <a:gd name="T47" fmla="*/ 9 h 15"/>
                <a:gd name="T48" fmla="*/ 230 w 2020"/>
                <a:gd name="T49" fmla="*/ 9 h 15"/>
                <a:gd name="T50" fmla="*/ 47 w 2020"/>
                <a:gd name="T51" fmla="*/ 6 h 15"/>
                <a:gd name="T52" fmla="*/ 16 w 2020"/>
                <a:gd name="T53" fmla="*/ 8 h 15"/>
                <a:gd name="T54" fmla="*/ 0 w 2020"/>
                <a:gd name="T55" fmla="*/ 6 h 15"/>
                <a:gd name="T56" fmla="*/ 14 w 2020"/>
                <a:gd name="T57" fmla="*/ 3 h 15"/>
                <a:gd name="T58" fmla="*/ 43 w 2020"/>
                <a:gd name="T59" fmla="*/ 1 h 15"/>
                <a:gd name="T60" fmla="*/ 248 w 2020"/>
                <a:gd name="T61" fmla="*/ 4 h 15"/>
                <a:gd name="T62" fmla="*/ 361 w 2020"/>
                <a:gd name="T63" fmla="*/ 2 h 15"/>
                <a:gd name="T64" fmla="*/ 515 w 2020"/>
                <a:gd name="T65" fmla="*/ 2 h 15"/>
                <a:gd name="T66" fmla="*/ 676 w 2020"/>
                <a:gd name="T67" fmla="*/ 3 h 15"/>
                <a:gd name="T68" fmla="*/ 826 w 2020"/>
                <a:gd name="T69" fmla="*/ 5 h 15"/>
                <a:gd name="T70" fmla="*/ 908 w 2020"/>
                <a:gd name="T71" fmla="*/ 4 h 15"/>
                <a:gd name="T72" fmla="*/ 936 w 2020"/>
                <a:gd name="T73" fmla="*/ 4 h 15"/>
                <a:gd name="T74" fmla="*/ 993 w 2020"/>
                <a:gd name="T75" fmla="*/ 5 h 15"/>
                <a:gd name="T76" fmla="*/ 1074 w 2020"/>
                <a:gd name="T77" fmla="*/ 6 h 15"/>
                <a:gd name="T78" fmla="*/ 1147 w 2020"/>
                <a:gd name="T79" fmla="*/ 8 h 15"/>
                <a:gd name="T80" fmla="*/ 1205 w 2020"/>
                <a:gd name="T81" fmla="*/ 7 h 15"/>
                <a:gd name="T82" fmla="*/ 1235 w 2020"/>
                <a:gd name="T83" fmla="*/ 6 h 15"/>
                <a:gd name="T84" fmla="*/ 1287 w 2020"/>
                <a:gd name="T85" fmla="*/ 8 h 15"/>
                <a:gd name="T86" fmla="*/ 1324 w 2020"/>
                <a:gd name="T87" fmla="*/ 8 h 15"/>
                <a:gd name="T88" fmla="*/ 1402 w 2020"/>
                <a:gd name="T89" fmla="*/ 8 h 15"/>
                <a:gd name="T90" fmla="*/ 1475 w 2020"/>
                <a:gd name="T91" fmla="*/ 7 h 15"/>
                <a:gd name="T92" fmla="*/ 1569 w 2020"/>
                <a:gd name="T93" fmla="*/ 7 h 15"/>
                <a:gd name="T94" fmla="*/ 1638 w 2020"/>
                <a:gd name="T95" fmla="*/ 7 h 15"/>
                <a:gd name="T96" fmla="*/ 1727 w 2020"/>
                <a:gd name="T97" fmla="*/ 9 h 15"/>
                <a:gd name="T98" fmla="*/ 1834 w 2020"/>
                <a:gd name="T99" fmla="*/ 8 h 15"/>
                <a:gd name="T100" fmla="*/ 1956 w 2020"/>
                <a:gd name="T101" fmla="*/ 6 h 15"/>
                <a:gd name="T102" fmla="*/ 2005 w 2020"/>
                <a:gd name="T103" fmla="*/ 5 h 15"/>
                <a:gd name="T104" fmla="*/ 2017 w 2020"/>
                <a:gd name="T105" fmla="*/ 5 h 15"/>
                <a:gd name="T106" fmla="*/ 2020 w 2020"/>
                <a:gd name="T107" fmla="*/ 7 h 15"/>
                <a:gd name="T108" fmla="*/ 2007 w 2020"/>
                <a:gd name="T10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20" h="15">
                  <a:moveTo>
                    <a:pt x="2007" y="10"/>
                  </a:moveTo>
                  <a:cubicBezTo>
                    <a:pt x="1962" y="11"/>
                    <a:pt x="1917" y="11"/>
                    <a:pt x="1872" y="12"/>
                  </a:cubicBezTo>
                  <a:cubicBezTo>
                    <a:pt x="1846" y="12"/>
                    <a:pt x="1821" y="14"/>
                    <a:pt x="1795" y="14"/>
                  </a:cubicBezTo>
                  <a:cubicBezTo>
                    <a:pt x="1764" y="14"/>
                    <a:pt x="1734" y="14"/>
                    <a:pt x="1704" y="14"/>
                  </a:cubicBezTo>
                  <a:cubicBezTo>
                    <a:pt x="1678" y="14"/>
                    <a:pt x="1652" y="12"/>
                    <a:pt x="1626" y="12"/>
                  </a:cubicBezTo>
                  <a:cubicBezTo>
                    <a:pt x="1595" y="12"/>
                    <a:pt x="1564" y="12"/>
                    <a:pt x="1533" y="12"/>
                  </a:cubicBezTo>
                  <a:cubicBezTo>
                    <a:pt x="1502" y="12"/>
                    <a:pt x="1471" y="12"/>
                    <a:pt x="1439" y="12"/>
                  </a:cubicBezTo>
                  <a:cubicBezTo>
                    <a:pt x="1422" y="12"/>
                    <a:pt x="1404" y="13"/>
                    <a:pt x="1387" y="13"/>
                  </a:cubicBezTo>
                  <a:cubicBezTo>
                    <a:pt x="1381" y="13"/>
                    <a:pt x="1374" y="13"/>
                    <a:pt x="1368" y="13"/>
                  </a:cubicBezTo>
                  <a:cubicBezTo>
                    <a:pt x="1354" y="13"/>
                    <a:pt x="1340" y="13"/>
                    <a:pt x="1326" y="13"/>
                  </a:cubicBezTo>
                  <a:cubicBezTo>
                    <a:pt x="1298" y="15"/>
                    <a:pt x="1271" y="12"/>
                    <a:pt x="1244" y="12"/>
                  </a:cubicBezTo>
                  <a:cubicBezTo>
                    <a:pt x="1228" y="12"/>
                    <a:pt x="1213" y="11"/>
                    <a:pt x="1198" y="14"/>
                  </a:cubicBezTo>
                  <a:cubicBezTo>
                    <a:pt x="1191" y="15"/>
                    <a:pt x="1185" y="14"/>
                    <a:pt x="1178" y="14"/>
                  </a:cubicBezTo>
                  <a:cubicBezTo>
                    <a:pt x="1154" y="13"/>
                    <a:pt x="1129" y="11"/>
                    <a:pt x="1105" y="10"/>
                  </a:cubicBezTo>
                  <a:cubicBezTo>
                    <a:pt x="1089" y="10"/>
                    <a:pt x="1073" y="10"/>
                    <a:pt x="1057" y="11"/>
                  </a:cubicBezTo>
                  <a:cubicBezTo>
                    <a:pt x="1032" y="11"/>
                    <a:pt x="1007" y="11"/>
                    <a:pt x="981" y="10"/>
                  </a:cubicBezTo>
                  <a:cubicBezTo>
                    <a:pt x="952" y="9"/>
                    <a:pt x="922" y="10"/>
                    <a:pt x="893" y="10"/>
                  </a:cubicBezTo>
                  <a:cubicBezTo>
                    <a:pt x="883" y="10"/>
                    <a:pt x="873" y="10"/>
                    <a:pt x="863" y="10"/>
                  </a:cubicBezTo>
                  <a:cubicBezTo>
                    <a:pt x="848" y="10"/>
                    <a:pt x="833" y="10"/>
                    <a:pt x="819" y="10"/>
                  </a:cubicBezTo>
                  <a:cubicBezTo>
                    <a:pt x="773" y="9"/>
                    <a:pt x="728" y="8"/>
                    <a:pt x="683" y="8"/>
                  </a:cubicBezTo>
                  <a:cubicBezTo>
                    <a:pt x="649" y="8"/>
                    <a:pt x="616" y="9"/>
                    <a:pt x="583" y="9"/>
                  </a:cubicBezTo>
                  <a:cubicBezTo>
                    <a:pt x="568" y="9"/>
                    <a:pt x="553" y="8"/>
                    <a:pt x="538" y="8"/>
                  </a:cubicBezTo>
                  <a:cubicBezTo>
                    <a:pt x="499" y="7"/>
                    <a:pt x="461" y="6"/>
                    <a:pt x="423" y="6"/>
                  </a:cubicBezTo>
                  <a:cubicBezTo>
                    <a:pt x="388" y="6"/>
                    <a:pt x="353" y="8"/>
                    <a:pt x="318" y="9"/>
                  </a:cubicBezTo>
                  <a:cubicBezTo>
                    <a:pt x="289" y="9"/>
                    <a:pt x="260" y="9"/>
                    <a:pt x="230" y="9"/>
                  </a:cubicBezTo>
                  <a:cubicBezTo>
                    <a:pt x="229" y="9"/>
                    <a:pt x="79" y="6"/>
                    <a:pt x="47" y="6"/>
                  </a:cubicBezTo>
                  <a:cubicBezTo>
                    <a:pt x="36" y="6"/>
                    <a:pt x="26" y="7"/>
                    <a:pt x="16" y="8"/>
                  </a:cubicBezTo>
                  <a:cubicBezTo>
                    <a:pt x="9" y="8"/>
                    <a:pt x="0" y="9"/>
                    <a:pt x="0" y="6"/>
                  </a:cubicBezTo>
                  <a:cubicBezTo>
                    <a:pt x="0" y="3"/>
                    <a:pt x="14" y="3"/>
                    <a:pt x="14" y="3"/>
                  </a:cubicBezTo>
                  <a:cubicBezTo>
                    <a:pt x="24" y="2"/>
                    <a:pt x="34" y="1"/>
                    <a:pt x="43" y="1"/>
                  </a:cubicBezTo>
                  <a:cubicBezTo>
                    <a:pt x="74" y="1"/>
                    <a:pt x="236" y="4"/>
                    <a:pt x="248" y="4"/>
                  </a:cubicBezTo>
                  <a:cubicBezTo>
                    <a:pt x="286" y="3"/>
                    <a:pt x="323" y="2"/>
                    <a:pt x="361" y="2"/>
                  </a:cubicBezTo>
                  <a:cubicBezTo>
                    <a:pt x="413" y="2"/>
                    <a:pt x="464" y="0"/>
                    <a:pt x="515" y="2"/>
                  </a:cubicBezTo>
                  <a:cubicBezTo>
                    <a:pt x="569" y="4"/>
                    <a:pt x="623" y="2"/>
                    <a:pt x="676" y="3"/>
                  </a:cubicBezTo>
                  <a:cubicBezTo>
                    <a:pt x="726" y="4"/>
                    <a:pt x="776" y="3"/>
                    <a:pt x="826" y="5"/>
                  </a:cubicBezTo>
                  <a:cubicBezTo>
                    <a:pt x="853" y="6"/>
                    <a:pt x="880" y="5"/>
                    <a:pt x="908" y="4"/>
                  </a:cubicBezTo>
                  <a:cubicBezTo>
                    <a:pt x="917" y="4"/>
                    <a:pt x="927" y="4"/>
                    <a:pt x="936" y="4"/>
                  </a:cubicBezTo>
                  <a:cubicBezTo>
                    <a:pt x="955" y="4"/>
                    <a:pt x="974" y="5"/>
                    <a:pt x="993" y="5"/>
                  </a:cubicBezTo>
                  <a:cubicBezTo>
                    <a:pt x="1020" y="5"/>
                    <a:pt x="1047" y="6"/>
                    <a:pt x="1074" y="6"/>
                  </a:cubicBezTo>
                  <a:cubicBezTo>
                    <a:pt x="1098" y="6"/>
                    <a:pt x="1122" y="7"/>
                    <a:pt x="1147" y="8"/>
                  </a:cubicBezTo>
                  <a:cubicBezTo>
                    <a:pt x="1166" y="9"/>
                    <a:pt x="1185" y="10"/>
                    <a:pt x="1205" y="7"/>
                  </a:cubicBezTo>
                  <a:cubicBezTo>
                    <a:pt x="1215" y="6"/>
                    <a:pt x="1225" y="6"/>
                    <a:pt x="1235" y="6"/>
                  </a:cubicBezTo>
                  <a:cubicBezTo>
                    <a:pt x="1252" y="7"/>
                    <a:pt x="1269" y="8"/>
                    <a:pt x="1287" y="8"/>
                  </a:cubicBezTo>
                  <a:cubicBezTo>
                    <a:pt x="1299" y="9"/>
                    <a:pt x="1312" y="9"/>
                    <a:pt x="1324" y="8"/>
                  </a:cubicBezTo>
                  <a:cubicBezTo>
                    <a:pt x="1350" y="8"/>
                    <a:pt x="1376" y="8"/>
                    <a:pt x="1402" y="8"/>
                  </a:cubicBezTo>
                  <a:cubicBezTo>
                    <a:pt x="1426" y="8"/>
                    <a:pt x="1451" y="7"/>
                    <a:pt x="1475" y="7"/>
                  </a:cubicBezTo>
                  <a:cubicBezTo>
                    <a:pt x="1506" y="7"/>
                    <a:pt x="1538" y="7"/>
                    <a:pt x="1569" y="7"/>
                  </a:cubicBezTo>
                  <a:cubicBezTo>
                    <a:pt x="1592" y="7"/>
                    <a:pt x="1615" y="7"/>
                    <a:pt x="1638" y="7"/>
                  </a:cubicBezTo>
                  <a:cubicBezTo>
                    <a:pt x="1668" y="7"/>
                    <a:pt x="1698" y="9"/>
                    <a:pt x="1727" y="9"/>
                  </a:cubicBezTo>
                  <a:cubicBezTo>
                    <a:pt x="1763" y="9"/>
                    <a:pt x="1798" y="8"/>
                    <a:pt x="1834" y="8"/>
                  </a:cubicBezTo>
                  <a:cubicBezTo>
                    <a:pt x="1874" y="7"/>
                    <a:pt x="1915" y="7"/>
                    <a:pt x="1956" y="6"/>
                  </a:cubicBezTo>
                  <a:cubicBezTo>
                    <a:pt x="1972" y="6"/>
                    <a:pt x="1989" y="5"/>
                    <a:pt x="2005" y="5"/>
                  </a:cubicBezTo>
                  <a:cubicBezTo>
                    <a:pt x="2009" y="5"/>
                    <a:pt x="2013" y="5"/>
                    <a:pt x="2017" y="5"/>
                  </a:cubicBezTo>
                  <a:cubicBezTo>
                    <a:pt x="2017" y="5"/>
                    <a:pt x="2020" y="6"/>
                    <a:pt x="2020" y="7"/>
                  </a:cubicBezTo>
                  <a:cubicBezTo>
                    <a:pt x="2020" y="10"/>
                    <a:pt x="2007" y="10"/>
                    <a:pt x="200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-2588" y="836"/>
              <a:ext cx="3650" cy="21"/>
            </a:xfrm>
            <a:custGeom>
              <a:avLst/>
              <a:gdLst>
                <a:gd name="T0" fmla="*/ 5 w 1941"/>
                <a:gd name="T1" fmla="*/ 3 h 11"/>
                <a:gd name="T2" fmla="*/ 18 w 1941"/>
                <a:gd name="T3" fmla="*/ 2 h 11"/>
                <a:gd name="T4" fmla="*/ 85 w 1941"/>
                <a:gd name="T5" fmla="*/ 1 h 11"/>
                <a:gd name="T6" fmla="*/ 588 w 1941"/>
                <a:gd name="T7" fmla="*/ 1 h 11"/>
                <a:gd name="T8" fmla="*/ 654 w 1941"/>
                <a:gd name="T9" fmla="*/ 2 h 11"/>
                <a:gd name="T10" fmla="*/ 758 w 1941"/>
                <a:gd name="T11" fmla="*/ 0 h 11"/>
                <a:gd name="T12" fmla="*/ 767 w 1941"/>
                <a:gd name="T13" fmla="*/ 0 h 11"/>
                <a:gd name="T14" fmla="*/ 889 w 1941"/>
                <a:gd name="T15" fmla="*/ 1 h 11"/>
                <a:gd name="T16" fmla="*/ 996 w 1941"/>
                <a:gd name="T17" fmla="*/ 3 h 11"/>
                <a:gd name="T18" fmla="*/ 1080 w 1941"/>
                <a:gd name="T19" fmla="*/ 4 h 11"/>
                <a:gd name="T20" fmla="*/ 1144 w 1941"/>
                <a:gd name="T21" fmla="*/ 5 h 11"/>
                <a:gd name="T22" fmla="*/ 1219 w 1941"/>
                <a:gd name="T23" fmla="*/ 2 h 11"/>
                <a:gd name="T24" fmla="*/ 1318 w 1941"/>
                <a:gd name="T25" fmla="*/ 5 h 11"/>
                <a:gd name="T26" fmla="*/ 1454 w 1941"/>
                <a:gd name="T27" fmla="*/ 4 h 11"/>
                <a:gd name="T28" fmla="*/ 1501 w 1941"/>
                <a:gd name="T29" fmla="*/ 5 h 11"/>
                <a:gd name="T30" fmla="*/ 1587 w 1941"/>
                <a:gd name="T31" fmla="*/ 5 h 11"/>
                <a:gd name="T32" fmla="*/ 1746 w 1941"/>
                <a:gd name="T33" fmla="*/ 5 h 11"/>
                <a:gd name="T34" fmla="*/ 1835 w 1941"/>
                <a:gd name="T35" fmla="*/ 4 h 11"/>
                <a:gd name="T36" fmla="*/ 1871 w 1941"/>
                <a:gd name="T37" fmla="*/ 5 h 11"/>
                <a:gd name="T38" fmla="*/ 1881 w 1941"/>
                <a:gd name="T39" fmla="*/ 5 h 11"/>
                <a:gd name="T40" fmla="*/ 1933 w 1941"/>
                <a:gd name="T41" fmla="*/ 6 h 11"/>
                <a:gd name="T42" fmla="*/ 1941 w 1941"/>
                <a:gd name="T43" fmla="*/ 8 h 11"/>
                <a:gd name="T44" fmla="*/ 1935 w 1941"/>
                <a:gd name="T45" fmla="*/ 10 h 11"/>
                <a:gd name="T46" fmla="*/ 1912 w 1941"/>
                <a:gd name="T47" fmla="*/ 10 h 11"/>
                <a:gd name="T48" fmla="*/ 1890 w 1941"/>
                <a:gd name="T49" fmla="*/ 10 h 11"/>
                <a:gd name="T50" fmla="*/ 1862 w 1941"/>
                <a:gd name="T51" fmla="*/ 9 h 11"/>
                <a:gd name="T52" fmla="*/ 1839 w 1941"/>
                <a:gd name="T53" fmla="*/ 9 h 11"/>
                <a:gd name="T54" fmla="*/ 1700 w 1941"/>
                <a:gd name="T55" fmla="*/ 9 h 11"/>
                <a:gd name="T56" fmla="*/ 1658 w 1941"/>
                <a:gd name="T57" fmla="*/ 10 h 11"/>
                <a:gd name="T58" fmla="*/ 1622 w 1941"/>
                <a:gd name="T59" fmla="*/ 10 h 11"/>
                <a:gd name="T60" fmla="*/ 1501 w 1941"/>
                <a:gd name="T61" fmla="*/ 10 h 11"/>
                <a:gd name="T62" fmla="*/ 1398 w 1941"/>
                <a:gd name="T63" fmla="*/ 10 h 11"/>
                <a:gd name="T64" fmla="*/ 1302 w 1941"/>
                <a:gd name="T65" fmla="*/ 10 h 11"/>
                <a:gd name="T66" fmla="*/ 1203 w 1941"/>
                <a:gd name="T67" fmla="*/ 8 h 11"/>
                <a:gd name="T68" fmla="*/ 1155 w 1941"/>
                <a:gd name="T69" fmla="*/ 10 h 11"/>
                <a:gd name="T70" fmla="*/ 1081 w 1941"/>
                <a:gd name="T71" fmla="*/ 9 h 11"/>
                <a:gd name="T72" fmla="*/ 1032 w 1941"/>
                <a:gd name="T73" fmla="*/ 9 h 11"/>
                <a:gd name="T74" fmla="*/ 956 w 1941"/>
                <a:gd name="T75" fmla="*/ 7 h 11"/>
                <a:gd name="T76" fmla="*/ 855 w 1941"/>
                <a:gd name="T77" fmla="*/ 7 h 11"/>
                <a:gd name="T78" fmla="*/ 780 w 1941"/>
                <a:gd name="T79" fmla="*/ 6 h 11"/>
                <a:gd name="T80" fmla="*/ 726 w 1941"/>
                <a:gd name="T81" fmla="*/ 6 h 11"/>
                <a:gd name="T82" fmla="*/ 637 w 1941"/>
                <a:gd name="T83" fmla="*/ 8 h 11"/>
                <a:gd name="T84" fmla="*/ 168 w 1941"/>
                <a:gd name="T85" fmla="*/ 5 h 11"/>
                <a:gd name="T86" fmla="*/ 102 w 1941"/>
                <a:gd name="T87" fmla="*/ 6 h 11"/>
                <a:gd name="T88" fmla="*/ 10 w 1941"/>
                <a:gd name="T89" fmla="*/ 7 h 11"/>
                <a:gd name="T90" fmla="*/ 0 w 1941"/>
                <a:gd name="T91" fmla="*/ 5 h 11"/>
                <a:gd name="T92" fmla="*/ 5 w 1941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41" h="11">
                  <a:moveTo>
                    <a:pt x="5" y="3"/>
                  </a:moveTo>
                  <a:cubicBezTo>
                    <a:pt x="9" y="3"/>
                    <a:pt x="14" y="2"/>
                    <a:pt x="18" y="2"/>
                  </a:cubicBezTo>
                  <a:cubicBezTo>
                    <a:pt x="40" y="2"/>
                    <a:pt x="63" y="1"/>
                    <a:pt x="85" y="1"/>
                  </a:cubicBezTo>
                  <a:cubicBezTo>
                    <a:pt x="119" y="0"/>
                    <a:pt x="577" y="1"/>
                    <a:pt x="588" y="1"/>
                  </a:cubicBezTo>
                  <a:cubicBezTo>
                    <a:pt x="610" y="2"/>
                    <a:pt x="632" y="2"/>
                    <a:pt x="654" y="2"/>
                  </a:cubicBezTo>
                  <a:cubicBezTo>
                    <a:pt x="689" y="2"/>
                    <a:pt x="723" y="1"/>
                    <a:pt x="758" y="0"/>
                  </a:cubicBezTo>
                  <a:cubicBezTo>
                    <a:pt x="761" y="0"/>
                    <a:pt x="764" y="0"/>
                    <a:pt x="767" y="0"/>
                  </a:cubicBezTo>
                  <a:cubicBezTo>
                    <a:pt x="807" y="3"/>
                    <a:pt x="848" y="1"/>
                    <a:pt x="889" y="1"/>
                  </a:cubicBezTo>
                  <a:cubicBezTo>
                    <a:pt x="925" y="1"/>
                    <a:pt x="960" y="1"/>
                    <a:pt x="996" y="3"/>
                  </a:cubicBezTo>
                  <a:cubicBezTo>
                    <a:pt x="1024" y="5"/>
                    <a:pt x="1052" y="4"/>
                    <a:pt x="1080" y="4"/>
                  </a:cubicBezTo>
                  <a:cubicBezTo>
                    <a:pt x="1101" y="4"/>
                    <a:pt x="1123" y="5"/>
                    <a:pt x="1144" y="5"/>
                  </a:cubicBezTo>
                  <a:cubicBezTo>
                    <a:pt x="1169" y="5"/>
                    <a:pt x="1194" y="2"/>
                    <a:pt x="1219" y="2"/>
                  </a:cubicBezTo>
                  <a:cubicBezTo>
                    <a:pt x="1252" y="3"/>
                    <a:pt x="1285" y="5"/>
                    <a:pt x="1318" y="5"/>
                  </a:cubicBezTo>
                  <a:cubicBezTo>
                    <a:pt x="1363" y="5"/>
                    <a:pt x="1409" y="4"/>
                    <a:pt x="1454" y="4"/>
                  </a:cubicBezTo>
                  <a:cubicBezTo>
                    <a:pt x="1470" y="4"/>
                    <a:pt x="1485" y="5"/>
                    <a:pt x="1501" y="5"/>
                  </a:cubicBezTo>
                  <a:cubicBezTo>
                    <a:pt x="1529" y="5"/>
                    <a:pt x="1558" y="5"/>
                    <a:pt x="1587" y="5"/>
                  </a:cubicBezTo>
                  <a:cubicBezTo>
                    <a:pt x="1640" y="5"/>
                    <a:pt x="1693" y="3"/>
                    <a:pt x="1746" y="5"/>
                  </a:cubicBezTo>
                  <a:cubicBezTo>
                    <a:pt x="1776" y="6"/>
                    <a:pt x="1805" y="3"/>
                    <a:pt x="1835" y="4"/>
                  </a:cubicBezTo>
                  <a:cubicBezTo>
                    <a:pt x="1847" y="4"/>
                    <a:pt x="1859" y="4"/>
                    <a:pt x="1871" y="5"/>
                  </a:cubicBezTo>
                  <a:cubicBezTo>
                    <a:pt x="1874" y="5"/>
                    <a:pt x="1878" y="5"/>
                    <a:pt x="1881" y="5"/>
                  </a:cubicBezTo>
                  <a:cubicBezTo>
                    <a:pt x="1899" y="3"/>
                    <a:pt x="1916" y="6"/>
                    <a:pt x="1933" y="6"/>
                  </a:cubicBezTo>
                  <a:cubicBezTo>
                    <a:pt x="1933" y="6"/>
                    <a:pt x="1941" y="6"/>
                    <a:pt x="1941" y="8"/>
                  </a:cubicBezTo>
                  <a:cubicBezTo>
                    <a:pt x="1941" y="10"/>
                    <a:pt x="1936" y="10"/>
                    <a:pt x="1935" y="10"/>
                  </a:cubicBezTo>
                  <a:cubicBezTo>
                    <a:pt x="1927" y="10"/>
                    <a:pt x="1920" y="10"/>
                    <a:pt x="1912" y="10"/>
                  </a:cubicBezTo>
                  <a:cubicBezTo>
                    <a:pt x="1905" y="10"/>
                    <a:pt x="1898" y="10"/>
                    <a:pt x="1890" y="10"/>
                  </a:cubicBezTo>
                  <a:cubicBezTo>
                    <a:pt x="1881" y="9"/>
                    <a:pt x="1871" y="9"/>
                    <a:pt x="1862" y="9"/>
                  </a:cubicBezTo>
                  <a:cubicBezTo>
                    <a:pt x="1854" y="9"/>
                    <a:pt x="1847" y="9"/>
                    <a:pt x="1839" y="9"/>
                  </a:cubicBezTo>
                  <a:cubicBezTo>
                    <a:pt x="1793" y="9"/>
                    <a:pt x="1746" y="11"/>
                    <a:pt x="1700" y="9"/>
                  </a:cubicBezTo>
                  <a:cubicBezTo>
                    <a:pt x="1686" y="8"/>
                    <a:pt x="1672" y="9"/>
                    <a:pt x="1658" y="10"/>
                  </a:cubicBezTo>
                  <a:cubicBezTo>
                    <a:pt x="1646" y="10"/>
                    <a:pt x="1634" y="10"/>
                    <a:pt x="1622" y="10"/>
                  </a:cubicBezTo>
                  <a:cubicBezTo>
                    <a:pt x="1582" y="10"/>
                    <a:pt x="1541" y="11"/>
                    <a:pt x="1501" y="10"/>
                  </a:cubicBezTo>
                  <a:cubicBezTo>
                    <a:pt x="1466" y="9"/>
                    <a:pt x="1432" y="11"/>
                    <a:pt x="1398" y="10"/>
                  </a:cubicBezTo>
                  <a:cubicBezTo>
                    <a:pt x="1366" y="10"/>
                    <a:pt x="1334" y="10"/>
                    <a:pt x="1302" y="10"/>
                  </a:cubicBezTo>
                  <a:cubicBezTo>
                    <a:pt x="1269" y="9"/>
                    <a:pt x="1236" y="8"/>
                    <a:pt x="1203" y="8"/>
                  </a:cubicBezTo>
                  <a:cubicBezTo>
                    <a:pt x="1187" y="7"/>
                    <a:pt x="1171" y="10"/>
                    <a:pt x="1155" y="10"/>
                  </a:cubicBezTo>
                  <a:cubicBezTo>
                    <a:pt x="1130" y="10"/>
                    <a:pt x="1106" y="10"/>
                    <a:pt x="1081" y="9"/>
                  </a:cubicBezTo>
                  <a:cubicBezTo>
                    <a:pt x="1065" y="9"/>
                    <a:pt x="1048" y="10"/>
                    <a:pt x="1032" y="9"/>
                  </a:cubicBezTo>
                  <a:cubicBezTo>
                    <a:pt x="1007" y="9"/>
                    <a:pt x="981" y="7"/>
                    <a:pt x="956" y="7"/>
                  </a:cubicBezTo>
                  <a:cubicBezTo>
                    <a:pt x="922" y="6"/>
                    <a:pt x="889" y="7"/>
                    <a:pt x="855" y="7"/>
                  </a:cubicBezTo>
                  <a:cubicBezTo>
                    <a:pt x="830" y="6"/>
                    <a:pt x="805" y="7"/>
                    <a:pt x="780" y="6"/>
                  </a:cubicBezTo>
                  <a:cubicBezTo>
                    <a:pt x="762" y="5"/>
                    <a:pt x="744" y="6"/>
                    <a:pt x="726" y="6"/>
                  </a:cubicBezTo>
                  <a:cubicBezTo>
                    <a:pt x="697" y="7"/>
                    <a:pt x="667" y="8"/>
                    <a:pt x="637" y="8"/>
                  </a:cubicBezTo>
                  <a:cubicBezTo>
                    <a:pt x="618" y="8"/>
                    <a:pt x="177" y="5"/>
                    <a:pt x="168" y="5"/>
                  </a:cubicBezTo>
                  <a:cubicBezTo>
                    <a:pt x="146" y="5"/>
                    <a:pt x="124" y="5"/>
                    <a:pt x="102" y="6"/>
                  </a:cubicBezTo>
                  <a:cubicBezTo>
                    <a:pt x="71" y="6"/>
                    <a:pt x="40" y="7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-2603" y="703"/>
              <a:ext cx="3684" cy="26"/>
            </a:xfrm>
            <a:custGeom>
              <a:avLst/>
              <a:gdLst>
                <a:gd name="T0" fmla="*/ 1953 w 1959"/>
                <a:gd name="T1" fmla="*/ 14 h 14"/>
                <a:gd name="T2" fmla="*/ 1937 w 1959"/>
                <a:gd name="T3" fmla="*/ 14 h 14"/>
                <a:gd name="T4" fmla="*/ 1829 w 1959"/>
                <a:gd name="T5" fmla="*/ 13 h 14"/>
                <a:gd name="T6" fmla="*/ 1690 w 1959"/>
                <a:gd name="T7" fmla="*/ 13 h 14"/>
                <a:gd name="T8" fmla="*/ 1552 w 1959"/>
                <a:gd name="T9" fmla="*/ 12 h 14"/>
                <a:gd name="T10" fmla="*/ 1467 w 1959"/>
                <a:gd name="T11" fmla="*/ 11 h 14"/>
                <a:gd name="T12" fmla="*/ 1375 w 1959"/>
                <a:gd name="T13" fmla="*/ 11 h 14"/>
                <a:gd name="T14" fmla="*/ 1299 w 1959"/>
                <a:gd name="T15" fmla="*/ 10 h 14"/>
                <a:gd name="T16" fmla="*/ 1194 w 1959"/>
                <a:gd name="T17" fmla="*/ 12 h 14"/>
                <a:gd name="T18" fmla="*/ 1094 w 1959"/>
                <a:gd name="T19" fmla="*/ 12 h 14"/>
                <a:gd name="T20" fmla="*/ 1062 w 1959"/>
                <a:gd name="T21" fmla="*/ 12 h 14"/>
                <a:gd name="T22" fmla="*/ 1019 w 1959"/>
                <a:gd name="T23" fmla="*/ 11 h 14"/>
                <a:gd name="T24" fmla="*/ 929 w 1959"/>
                <a:gd name="T25" fmla="*/ 9 h 14"/>
                <a:gd name="T26" fmla="*/ 827 w 1959"/>
                <a:gd name="T27" fmla="*/ 12 h 14"/>
                <a:gd name="T28" fmla="*/ 759 w 1959"/>
                <a:gd name="T29" fmla="*/ 12 h 14"/>
                <a:gd name="T30" fmla="*/ 742 w 1959"/>
                <a:gd name="T31" fmla="*/ 12 h 14"/>
                <a:gd name="T32" fmla="*/ 630 w 1959"/>
                <a:gd name="T33" fmla="*/ 11 h 14"/>
                <a:gd name="T34" fmla="*/ 489 w 1959"/>
                <a:gd name="T35" fmla="*/ 6 h 14"/>
                <a:gd name="T36" fmla="*/ 471 w 1959"/>
                <a:gd name="T37" fmla="*/ 7 h 14"/>
                <a:gd name="T38" fmla="*/ 371 w 1959"/>
                <a:gd name="T39" fmla="*/ 8 h 14"/>
                <a:gd name="T40" fmla="*/ 338 w 1959"/>
                <a:gd name="T41" fmla="*/ 7 h 14"/>
                <a:gd name="T42" fmla="*/ 307 w 1959"/>
                <a:gd name="T43" fmla="*/ 6 h 14"/>
                <a:gd name="T44" fmla="*/ 226 w 1959"/>
                <a:gd name="T45" fmla="*/ 7 h 14"/>
                <a:gd name="T46" fmla="*/ 155 w 1959"/>
                <a:gd name="T47" fmla="*/ 9 h 14"/>
                <a:gd name="T48" fmla="*/ 136 w 1959"/>
                <a:gd name="T49" fmla="*/ 8 h 14"/>
                <a:gd name="T50" fmla="*/ 95 w 1959"/>
                <a:gd name="T51" fmla="*/ 8 h 14"/>
                <a:gd name="T52" fmla="*/ 73 w 1959"/>
                <a:gd name="T53" fmla="*/ 8 h 14"/>
                <a:gd name="T54" fmla="*/ 27 w 1959"/>
                <a:gd name="T55" fmla="*/ 9 h 14"/>
                <a:gd name="T56" fmla="*/ 4 w 1959"/>
                <a:gd name="T57" fmla="*/ 9 h 14"/>
                <a:gd name="T58" fmla="*/ 0 w 1959"/>
                <a:gd name="T59" fmla="*/ 7 h 14"/>
                <a:gd name="T60" fmla="*/ 4 w 1959"/>
                <a:gd name="T61" fmla="*/ 5 h 14"/>
                <a:gd name="T62" fmla="*/ 36 w 1959"/>
                <a:gd name="T63" fmla="*/ 4 h 14"/>
                <a:gd name="T64" fmla="*/ 85 w 1959"/>
                <a:gd name="T65" fmla="*/ 4 h 14"/>
                <a:gd name="T66" fmla="*/ 114 w 1959"/>
                <a:gd name="T67" fmla="*/ 3 h 14"/>
                <a:gd name="T68" fmla="*/ 140 w 1959"/>
                <a:gd name="T69" fmla="*/ 3 h 14"/>
                <a:gd name="T70" fmla="*/ 167 w 1959"/>
                <a:gd name="T71" fmla="*/ 4 h 14"/>
                <a:gd name="T72" fmla="*/ 278 w 1959"/>
                <a:gd name="T73" fmla="*/ 1 h 14"/>
                <a:gd name="T74" fmla="*/ 287 w 1959"/>
                <a:gd name="T75" fmla="*/ 0 h 14"/>
                <a:gd name="T76" fmla="*/ 393 w 1959"/>
                <a:gd name="T77" fmla="*/ 3 h 14"/>
                <a:gd name="T78" fmla="*/ 458 w 1959"/>
                <a:gd name="T79" fmla="*/ 3 h 14"/>
                <a:gd name="T80" fmla="*/ 524 w 1959"/>
                <a:gd name="T81" fmla="*/ 2 h 14"/>
                <a:gd name="T82" fmla="*/ 598 w 1959"/>
                <a:gd name="T83" fmla="*/ 4 h 14"/>
                <a:gd name="T84" fmla="*/ 697 w 1959"/>
                <a:gd name="T85" fmla="*/ 8 h 14"/>
                <a:gd name="T86" fmla="*/ 733 w 1959"/>
                <a:gd name="T87" fmla="*/ 7 h 14"/>
                <a:gd name="T88" fmla="*/ 778 w 1959"/>
                <a:gd name="T89" fmla="*/ 7 h 14"/>
                <a:gd name="T90" fmla="*/ 922 w 1959"/>
                <a:gd name="T91" fmla="*/ 4 h 14"/>
                <a:gd name="T92" fmla="*/ 1019 w 1959"/>
                <a:gd name="T93" fmla="*/ 7 h 14"/>
                <a:gd name="T94" fmla="*/ 1060 w 1959"/>
                <a:gd name="T95" fmla="*/ 7 h 14"/>
                <a:gd name="T96" fmla="*/ 1097 w 1959"/>
                <a:gd name="T97" fmla="*/ 7 h 14"/>
                <a:gd name="T98" fmla="*/ 1212 w 1959"/>
                <a:gd name="T99" fmla="*/ 7 h 14"/>
                <a:gd name="T100" fmla="*/ 1293 w 1959"/>
                <a:gd name="T101" fmla="*/ 5 h 14"/>
                <a:gd name="T102" fmla="*/ 1375 w 1959"/>
                <a:gd name="T103" fmla="*/ 6 h 14"/>
                <a:gd name="T104" fmla="*/ 1468 w 1959"/>
                <a:gd name="T105" fmla="*/ 7 h 14"/>
                <a:gd name="T106" fmla="*/ 1630 w 1959"/>
                <a:gd name="T107" fmla="*/ 8 h 14"/>
                <a:gd name="T108" fmla="*/ 1795 w 1959"/>
                <a:gd name="T109" fmla="*/ 7 h 14"/>
                <a:gd name="T110" fmla="*/ 1828 w 1959"/>
                <a:gd name="T111" fmla="*/ 7 h 14"/>
                <a:gd name="T112" fmla="*/ 1945 w 1959"/>
                <a:gd name="T113" fmla="*/ 8 h 14"/>
                <a:gd name="T114" fmla="*/ 1955 w 1959"/>
                <a:gd name="T115" fmla="*/ 9 h 14"/>
                <a:gd name="T116" fmla="*/ 1959 w 1959"/>
                <a:gd name="T117" fmla="*/ 12 h 14"/>
                <a:gd name="T118" fmla="*/ 1953 w 1959"/>
                <a:gd name="T1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9" h="14">
                  <a:moveTo>
                    <a:pt x="1953" y="14"/>
                  </a:moveTo>
                  <a:cubicBezTo>
                    <a:pt x="1948" y="14"/>
                    <a:pt x="1942" y="14"/>
                    <a:pt x="1937" y="14"/>
                  </a:cubicBezTo>
                  <a:cubicBezTo>
                    <a:pt x="1901" y="14"/>
                    <a:pt x="1865" y="13"/>
                    <a:pt x="1829" y="13"/>
                  </a:cubicBezTo>
                  <a:cubicBezTo>
                    <a:pt x="1783" y="12"/>
                    <a:pt x="1736" y="12"/>
                    <a:pt x="1690" y="13"/>
                  </a:cubicBezTo>
                  <a:cubicBezTo>
                    <a:pt x="1644" y="14"/>
                    <a:pt x="1598" y="13"/>
                    <a:pt x="1552" y="12"/>
                  </a:cubicBezTo>
                  <a:cubicBezTo>
                    <a:pt x="1523" y="12"/>
                    <a:pt x="1495" y="12"/>
                    <a:pt x="1467" y="11"/>
                  </a:cubicBezTo>
                  <a:cubicBezTo>
                    <a:pt x="1436" y="11"/>
                    <a:pt x="1406" y="10"/>
                    <a:pt x="1375" y="11"/>
                  </a:cubicBezTo>
                  <a:cubicBezTo>
                    <a:pt x="1350" y="12"/>
                    <a:pt x="1324" y="11"/>
                    <a:pt x="1299" y="10"/>
                  </a:cubicBezTo>
                  <a:cubicBezTo>
                    <a:pt x="1264" y="10"/>
                    <a:pt x="1229" y="10"/>
                    <a:pt x="1194" y="12"/>
                  </a:cubicBezTo>
                  <a:cubicBezTo>
                    <a:pt x="1161" y="14"/>
                    <a:pt x="1127" y="13"/>
                    <a:pt x="1094" y="12"/>
                  </a:cubicBezTo>
                  <a:cubicBezTo>
                    <a:pt x="1083" y="11"/>
                    <a:pt x="1073" y="12"/>
                    <a:pt x="1062" y="12"/>
                  </a:cubicBezTo>
                  <a:cubicBezTo>
                    <a:pt x="1048" y="11"/>
                    <a:pt x="1034" y="12"/>
                    <a:pt x="1019" y="11"/>
                  </a:cubicBezTo>
                  <a:cubicBezTo>
                    <a:pt x="989" y="11"/>
                    <a:pt x="959" y="9"/>
                    <a:pt x="929" y="9"/>
                  </a:cubicBezTo>
                  <a:cubicBezTo>
                    <a:pt x="895" y="9"/>
                    <a:pt x="861" y="11"/>
                    <a:pt x="827" y="12"/>
                  </a:cubicBezTo>
                  <a:cubicBezTo>
                    <a:pt x="805" y="12"/>
                    <a:pt x="782" y="12"/>
                    <a:pt x="759" y="12"/>
                  </a:cubicBezTo>
                  <a:cubicBezTo>
                    <a:pt x="753" y="12"/>
                    <a:pt x="748" y="12"/>
                    <a:pt x="742" y="12"/>
                  </a:cubicBezTo>
                  <a:cubicBezTo>
                    <a:pt x="705" y="14"/>
                    <a:pt x="667" y="13"/>
                    <a:pt x="630" y="11"/>
                  </a:cubicBezTo>
                  <a:cubicBezTo>
                    <a:pt x="583" y="8"/>
                    <a:pt x="536" y="6"/>
                    <a:pt x="489" y="6"/>
                  </a:cubicBezTo>
                  <a:cubicBezTo>
                    <a:pt x="483" y="7"/>
                    <a:pt x="477" y="7"/>
                    <a:pt x="471" y="7"/>
                  </a:cubicBezTo>
                  <a:cubicBezTo>
                    <a:pt x="438" y="10"/>
                    <a:pt x="404" y="10"/>
                    <a:pt x="371" y="8"/>
                  </a:cubicBezTo>
                  <a:cubicBezTo>
                    <a:pt x="360" y="7"/>
                    <a:pt x="349" y="7"/>
                    <a:pt x="338" y="7"/>
                  </a:cubicBezTo>
                  <a:cubicBezTo>
                    <a:pt x="327" y="6"/>
                    <a:pt x="317" y="6"/>
                    <a:pt x="307" y="6"/>
                  </a:cubicBezTo>
                  <a:cubicBezTo>
                    <a:pt x="280" y="6"/>
                    <a:pt x="253" y="7"/>
                    <a:pt x="226" y="7"/>
                  </a:cubicBezTo>
                  <a:cubicBezTo>
                    <a:pt x="202" y="8"/>
                    <a:pt x="179" y="9"/>
                    <a:pt x="155" y="9"/>
                  </a:cubicBezTo>
                  <a:cubicBezTo>
                    <a:pt x="149" y="9"/>
                    <a:pt x="142" y="8"/>
                    <a:pt x="136" y="8"/>
                  </a:cubicBezTo>
                  <a:cubicBezTo>
                    <a:pt x="122" y="8"/>
                    <a:pt x="109" y="8"/>
                    <a:pt x="95" y="8"/>
                  </a:cubicBezTo>
                  <a:cubicBezTo>
                    <a:pt x="88" y="8"/>
                    <a:pt x="81" y="9"/>
                    <a:pt x="73" y="8"/>
                  </a:cubicBezTo>
                  <a:cubicBezTo>
                    <a:pt x="58" y="7"/>
                    <a:pt x="42" y="9"/>
                    <a:pt x="27" y="9"/>
                  </a:cubicBezTo>
                  <a:cubicBezTo>
                    <a:pt x="19" y="10"/>
                    <a:pt x="12" y="9"/>
                    <a:pt x="4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ubicBezTo>
                    <a:pt x="15" y="5"/>
                    <a:pt x="25" y="5"/>
                    <a:pt x="36" y="4"/>
                  </a:cubicBezTo>
                  <a:cubicBezTo>
                    <a:pt x="52" y="2"/>
                    <a:pt x="69" y="3"/>
                    <a:pt x="85" y="4"/>
                  </a:cubicBezTo>
                  <a:cubicBezTo>
                    <a:pt x="95" y="5"/>
                    <a:pt x="104" y="3"/>
                    <a:pt x="114" y="3"/>
                  </a:cubicBezTo>
                  <a:cubicBezTo>
                    <a:pt x="123" y="3"/>
                    <a:pt x="132" y="3"/>
                    <a:pt x="140" y="3"/>
                  </a:cubicBezTo>
                  <a:cubicBezTo>
                    <a:pt x="149" y="4"/>
                    <a:pt x="158" y="5"/>
                    <a:pt x="167" y="4"/>
                  </a:cubicBezTo>
                  <a:cubicBezTo>
                    <a:pt x="204" y="3"/>
                    <a:pt x="241" y="2"/>
                    <a:pt x="278" y="1"/>
                  </a:cubicBezTo>
                  <a:cubicBezTo>
                    <a:pt x="281" y="1"/>
                    <a:pt x="284" y="0"/>
                    <a:pt x="287" y="0"/>
                  </a:cubicBezTo>
                  <a:cubicBezTo>
                    <a:pt x="323" y="1"/>
                    <a:pt x="358" y="2"/>
                    <a:pt x="393" y="3"/>
                  </a:cubicBezTo>
                  <a:cubicBezTo>
                    <a:pt x="415" y="4"/>
                    <a:pt x="436" y="4"/>
                    <a:pt x="458" y="3"/>
                  </a:cubicBezTo>
                  <a:cubicBezTo>
                    <a:pt x="480" y="2"/>
                    <a:pt x="502" y="1"/>
                    <a:pt x="524" y="2"/>
                  </a:cubicBezTo>
                  <a:cubicBezTo>
                    <a:pt x="549" y="2"/>
                    <a:pt x="573" y="3"/>
                    <a:pt x="598" y="4"/>
                  </a:cubicBezTo>
                  <a:cubicBezTo>
                    <a:pt x="631" y="5"/>
                    <a:pt x="664" y="7"/>
                    <a:pt x="697" y="8"/>
                  </a:cubicBezTo>
                  <a:cubicBezTo>
                    <a:pt x="709" y="8"/>
                    <a:pt x="721" y="7"/>
                    <a:pt x="733" y="7"/>
                  </a:cubicBezTo>
                  <a:cubicBezTo>
                    <a:pt x="748" y="7"/>
                    <a:pt x="763" y="7"/>
                    <a:pt x="778" y="7"/>
                  </a:cubicBezTo>
                  <a:cubicBezTo>
                    <a:pt x="826" y="6"/>
                    <a:pt x="874" y="5"/>
                    <a:pt x="922" y="4"/>
                  </a:cubicBezTo>
                  <a:cubicBezTo>
                    <a:pt x="954" y="4"/>
                    <a:pt x="987" y="4"/>
                    <a:pt x="1019" y="7"/>
                  </a:cubicBezTo>
                  <a:cubicBezTo>
                    <a:pt x="1033" y="7"/>
                    <a:pt x="1046" y="7"/>
                    <a:pt x="1060" y="7"/>
                  </a:cubicBezTo>
                  <a:cubicBezTo>
                    <a:pt x="1072" y="7"/>
                    <a:pt x="1085" y="7"/>
                    <a:pt x="1097" y="7"/>
                  </a:cubicBezTo>
                  <a:cubicBezTo>
                    <a:pt x="1135" y="7"/>
                    <a:pt x="1174" y="8"/>
                    <a:pt x="1212" y="7"/>
                  </a:cubicBezTo>
                  <a:cubicBezTo>
                    <a:pt x="1239" y="6"/>
                    <a:pt x="1266" y="5"/>
                    <a:pt x="1293" y="5"/>
                  </a:cubicBezTo>
                  <a:cubicBezTo>
                    <a:pt x="1321" y="6"/>
                    <a:pt x="1348" y="7"/>
                    <a:pt x="1375" y="6"/>
                  </a:cubicBezTo>
                  <a:cubicBezTo>
                    <a:pt x="1406" y="5"/>
                    <a:pt x="1437" y="7"/>
                    <a:pt x="1468" y="7"/>
                  </a:cubicBezTo>
                  <a:cubicBezTo>
                    <a:pt x="1522" y="7"/>
                    <a:pt x="1576" y="8"/>
                    <a:pt x="1630" y="8"/>
                  </a:cubicBezTo>
                  <a:cubicBezTo>
                    <a:pt x="1685" y="8"/>
                    <a:pt x="1740" y="7"/>
                    <a:pt x="1795" y="7"/>
                  </a:cubicBezTo>
                  <a:cubicBezTo>
                    <a:pt x="1806" y="7"/>
                    <a:pt x="1817" y="7"/>
                    <a:pt x="1828" y="7"/>
                  </a:cubicBezTo>
                  <a:cubicBezTo>
                    <a:pt x="1867" y="8"/>
                    <a:pt x="1906" y="8"/>
                    <a:pt x="1945" y="8"/>
                  </a:cubicBezTo>
                  <a:cubicBezTo>
                    <a:pt x="1948" y="8"/>
                    <a:pt x="1952" y="8"/>
                    <a:pt x="1955" y="9"/>
                  </a:cubicBezTo>
                  <a:cubicBezTo>
                    <a:pt x="1955" y="9"/>
                    <a:pt x="1959" y="10"/>
                    <a:pt x="1959" y="12"/>
                  </a:cubicBezTo>
                  <a:cubicBezTo>
                    <a:pt x="1959" y="14"/>
                    <a:pt x="1953" y="14"/>
                    <a:pt x="195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-2595" y="1007"/>
              <a:ext cx="3664" cy="23"/>
            </a:xfrm>
            <a:custGeom>
              <a:avLst/>
              <a:gdLst>
                <a:gd name="T0" fmla="*/ 5 w 1949"/>
                <a:gd name="T1" fmla="*/ 2 h 12"/>
                <a:gd name="T2" fmla="*/ 24 w 1949"/>
                <a:gd name="T3" fmla="*/ 3 h 12"/>
                <a:gd name="T4" fmla="*/ 48 w 1949"/>
                <a:gd name="T5" fmla="*/ 3 h 12"/>
                <a:gd name="T6" fmla="*/ 106 w 1949"/>
                <a:gd name="T7" fmla="*/ 1 h 12"/>
                <a:gd name="T8" fmla="*/ 152 w 1949"/>
                <a:gd name="T9" fmla="*/ 1 h 12"/>
                <a:gd name="T10" fmla="*/ 199 w 1949"/>
                <a:gd name="T11" fmla="*/ 3 h 12"/>
                <a:gd name="T12" fmla="*/ 245 w 1949"/>
                <a:gd name="T13" fmla="*/ 3 h 12"/>
                <a:gd name="T14" fmla="*/ 312 w 1949"/>
                <a:gd name="T15" fmla="*/ 3 h 12"/>
                <a:gd name="T16" fmla="*/ 347 w 1949"/>
                <a:gd name="T17" fmla="*/ 3 h 12"/>
                <a:gd name="T18" fmla="*/ 461 w 1949"/>
                <a:gd name="T19" fmla="*/ 3 h 12"/>
                <a:gd name="T20" fmla="*/ 585 w 1949"/>
                <a:gd name="T21" fmla="*/ 2 h 12"/>
                <a:gd name="T22" fmla="*/ 639 w 1949"/>
                <a:gd name="T23" fmla="*/ 0 h 12"/>
                <a:gd name="T24" fmla="*/ 672 w 1949"/>
                <a:gd name="T25" fmla="*/ 0 h 12"/>
                <a:gd name="T26" fmla="*/ 759 w 1949"/>
                <a:gd name="T27" fmla="*/ 1 h 12"/>
                <a:gd name="T28" fmla="*/ 862 w 1949"/>
                <a:gd name="T29" fmla="*/ 2 h 12"/>
                <a:gd name="T30" fmla="*/ 978 w 1949"/>
                <a:gd name="T31" fmla="*/ 2 h 12"/>
                <a:gd name="T32" fmla="*/ 1060 w 1949"/>
                <a:gd name="T33" fmla="*/ 3 h 12"/>
                <a:gd name="T34" fmla="*/ 1164 w 1949"/>
                <a:gd name="T35" fmla="*/ 3 h 12"/>
                <a:gd name="T36" fmla="*/ 1193 w 1949"/>
                <a:gd name="T37" fmla="*/ 3 h 12"/>
                <a:gd name="T38" fmla="*/ 1316 w 1949"/>
                <a:gd name="T39" fmla="*/ 6 h 12"/>
                <a:gd name="T40" fmla="*/ 1363 w 1949"/>
                <a:gd name="T41" fmla="*/ 5 h 12"/>
                <a:gd name="T42" fmla="*/ 1459 w 1949"/>
                <a:gd name="T43" fmla="*/ 4 h 12"/>
                <a:gd name="T44" fmla="*/ 1543 w 1949"/>
                <a:gd name="T45" fmla="*/ 5 h 12"/>
                <a:gd name="T46" fmla="*/ 1586 w 1949"/>
                <a:gd name="T47" fmla="*/ 6 h 12"/>
                <a:gd name="T48" fmla="*/ 1706 w 1949"/>
                <a:gd name="T49" fmla="*/ 6 h 12"/>
                <a:gd name="T50" fmla="*/ 1755 w 1949"/>
                <a:gd name="T51" fmla="*/ 7 h 12"/>
                <a:gd name="T52" fmla="*/ 1863 w 1949"/>
                <a:gd name="T53" fmla="*/ 7 h 12"/>
                <a:gd name="T54" fmla="*/ 1878 w 1949"/>
                <a:gd name="T55" fmla="*/ 6 h 12"/>
                <a:gd name="T56" fmla="*/ 1889 w 1949"/>
                <a:gd name="T57" fmla="*/ 6 h 12"/>
                <a:gd name="T58" fmla="*/ 1946 w 1949"/>
                <a:gd name="T59" fmla="*/ 7 h 12"/>
                <a:gd name="T60" fmla="*/ 1949 w 1949"/>
                <a:gd name="T61" fmla="*/ 9 h 12"/>
                <a:gd name="T62" fmla="*/ 1945 w 1949"/>
                <a:gd name="T63" fmla="*/ 10 h 12"/>
                <a:gd name="T64" fmla="*/ 1901 w 1949"/>
                <a:gd name="T65" fmla="*/ 12 h 12"/>
                <a:gd name="T66" fmla="*/ 1873 w 1949"/>
                <a:gd name="T67" fmla="*/ 10 h 12"/>
                <a:gd name="T68" fmla="*/ 1819 w 1949"/>
                <a:gd name="T69" fmla="*/ 11 h 12"/>
                <a:gd name="T70" fmla="*/ 1746 w 1949"/>
                <a:gd name="T71" fmla="*/ 11 h 12"/>
                <a:gd name="T72" fmla="*/ 1665 w 1949"/>
                <a:gd name="T73" fmla="*/ 11 h 12"/>
                <a:gd name="T74" fmla="*/ 1474 w 1949"/>
                <a:gd name="T75" fmla="*/ 9 h 12"/>
                <a:gd name="T76" fmla="*/ 1382 w 1949"/>
                <a:gd name="T77" fmla="*/ 10 h 12"/>
                <a:gd name="T78" fmla="*/ 1244 w 1949"/>
                <a:gd name="T79" fmla="*/ 9 h 12"/>
                <a:gd name="T80" fmla="*/ 1140 w 1949"/>
                <a:gd name="T81" fmla="*/ 9 h 12"/>
                <a:gd name="T82" fmla="*/ 1091 w 1949"/>
                <a:gd name="T83" fmla="*/ 8 h 12"/>
                <a:gd name="T84" fmla="*/ 1016 w 1949"/>
                <a:gd name="T85" fmla="*/ 7 h 12"/>
                <a:gd name="T86" fmla="*/ 918 w 1949"/>
                <a:gd name="T87" fmla="*/ 8 h 12"/>
                <a:gd name="T88" fmla="*/ 796 w 1949"/>
                <a:gd name="T89" fmla="*/ 6 h 12"/>
                <a:gd name="T90" fmla="*/ 694 w 1949"/>
                <a:gd name="T91" fmla="*/ 6 h 12"/>
                <a:gd name="T92" fmla="*/ 665 w 1949"/>
                <a:gd name="T93" fmla="*/ 5 h 12"/>
                <a:gd name="T94" fmla="*/ 617 w 1949"/>
                <a:gd name="T95" fmla="*/ 6 h 12"/>
                <a:gd name="T96" fmla="*/ 532 w 1949"/>
                <a:gd name="T97" fmla="*/ 7 h 12"/>
                <a:gd name="T98" fmla="*/ 414 w 1949"/>
                <a:gd name="T99" fmla="*/ 9 h 12"/>
                <a:gd name="T100" fmla="*/ 336 w 1949"/>
                <a:gd name="T101" fmla="*/ 8 h 12"/>
                <a:gd name="T102" fmla="*/ 226 w 1949"/>
                <a:gd name="T103" fmla="*/ 9 h 12"/>
                <a:gd name="T104" fmla="*/ 211 w 1949"/>
                <a:gd name="T105" fmla="*/ 9 h 12"/>
                <a:gd name="T106" fmla="*/ 75 w 1949"/>
                <a:gd name="T107" fmla="*/ 6 h 12"/>
                <a:gd name="T108" fmla="*/ 47 w 1949"/>
                <a:gd name="T109" fmla="*/ 8 h 12"/>
                <a:gd name="T110" fmla="*/ 36 w 1949"/>
                <a:gd name="T111" fmla="*/ 9 h 12"/>
                <a:gd name="T112" fmla="*/ 4 w 1949"/>
                <a:gd name="T113" fmla="*/ 6 h 12"/>
                <a:gd name="T114" fmla="*/ 0 w 1949"/>
                <a:gd name="T115" fmla="*/ 4 h 12"/>
                <a:gd name="T116" fmla="*/ 5 w 1949"/>
                <a:gd name="T1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9" h="12">
                  <a:moveTo>
                    <a:pt x="5" y="2"/>
                  </a:moveTo>
                  <a:cubicBezTo>
                    <a:pt x="11" y="2"/>
                    <a:pt x="17" y="3"/>
                    <a:pt x="24" y="3"/>
                  </a:cubicBezTo>
                  <a:cubicBezTo>
                    <a:pt x="32" y="3"/>
                    <a:pt x="40" y="4"/>
                    <a:pt x="48" y="3"/>
                  </a:cubicBezTo>
                  <a:cubicBezTo>
                    <a:pt x="67" y="1"/>
                    <a:pt x="86" y="1"/>
                    <a:pt x="106" y="1"/>
                  </a:cubicBezTo>
                  <a:cubicBezTo>
                    <a:pt x="121" y="1"/>
                    <a:pt x="137" y="1"/>
                    <a:pt x="152" y="1"/>
                  </a:cubicBezTo>
                  <a:cubicBezTo>
                    <a:pt x="168" y="1"/>
                    <a:pt x="183" y="3"/>
                    <a:pt x="199" y="3"/>
                  </a:cubicBezTo>
                  <a:cubicBezTo>
                    <a:pt x="214" y="3"/>
                    <a:pt x="230" y="4"/>
                    <a:pt x="245" y="3"/>
                  </a:cubicBezTo>
                  <a:cubicBezTo>
                    <a:pt x="268" y="2"/>
                    <a:pt x="290" y="1"/>
                    <a:pt x="312" y="3"/>
                  </a:cubicBezTo>
                  <a:cubicBezTo>
                    <a:pt x="324" y="4"/>
                    <a:pt x="335" y="3"/>
                    <a:pt x="347" y="3"/>
                  </a:cubicBezTo>
                  <a:cubicBezTo>
                    <a:pt x="385" y="4"/>
                    <a:pt x="423" y="4"/>
                    <a:pt x="461" y="3"/>
                  </a:cubicBezTo>
                  <a:cubicBezTo>
                    <a:pt x="502" y="2"/>
                    <a:pt x="544" y="3"/>
                    <a:pt x="585" y="2"/>
                  </a:cubicBezTo>
                  <a:cubicBezTo>
                    <a:pt x="603" y="2"/>
                    <a:pt x="621" y="1"/>
                    <a:pt x="639" y="0"/>
                  </a:cubicBezTo>
                  <a:cubicBezTo>
                    <a:pt x="650" y="0"/>
                    <a:pt x="661" y="0"/>
                    <a:pt x="672" y="0"/>
                  </a:cubicBezTo>
                  <a:cubicBezTo>
                    <a:pt x="701" y="0"/>
                    <a:pt x="730" y="1"/>
                    <a:pt x="759" y="1"/>
                  </a:cubicBezTo>
                  <a:cubicBezTo>
                    <a:pt x="793" y="1"/>
                    <a:pt x="828" y="2"/>
                    <a:pt x="862" y="2"/>
                  </a:cubicBezTo>
                  <a:cubicBezTo>
                    <a:pt x="901" y="2"/>
                    <a:pt x="939" y="3"/>
                    <a:pt x="978" y="2"/>
                  </a:cubicBezTo>
                  <a:cubicBezTo>
                    <a:pt x="1005" y="1"/>
                    <a:pt x="1033" y="3"/>
                    <a:pt x="1060" y="3"/>
                  </a:cubicBezTo>
                  <a:cubicBezTo>
                    <a:pt x="1095" y="3"/>
                    <a:pt x="1129" y="3"/>
                    <a:pt x="1164" y="3"/>
                  </a:cubicBezTo>
                  <a:cubicBezTo>
                    <a:pt x="1173" y="3"/>
                    <a:pt x="1183" y="3"/>
                    <a:pt x="1193" y="3"/>
                  </a:cubicBezTo>
                  <a:cubicBezTo>
                    <a:pt x="1234" y="4"/>
                    <a:pt x="1275" y="5"/>
                    <a:pt x="1316" y="6"/>
                  </a:cubicBezTo>
                  <a:cubicBezTo>
                    <a:pt x="1332" y="6"/>
                    <a:pt x="1347" y="5"/>
                    <a:pt x="1363" y="5"/>
                  </a:cubicBezTo>
                  <a:cubicBezTo>
                    <a:pt x="1395" y="3"/>
                    <a:pt x="1427" y="4"/>
                    <a:pt x="1459" y="4"/>
                  </a:cubicBezTo>
                  <a:cubicBezTo>
                    <a:pt x="1487" y="5"/>
                    <a:pt x="1515" y="5"/>
                    <a:pt x="1543" y="5"/>
                  </a:cubicBezTo>
                  <a:cubicBezTo>
                    <a:pt x="1557" y="5"/>
                    <a:pt x="1572" y="6"/>
                    <a:pt x="1586" y="6"/>
                  </a:cubicBezTo>
                  <a:cubicBezTo>
                    <a:pt x="1626" y="6"/>
                    <a:pt x="1666" y="6"/>
                    <a:pt x="1706" y="6"/>
                  </a:cubicBezTo>
                  <a:cubicBezTo>
                    <a:pt x="1722" y="6"/>
                    <a:pt x="1739" y="7"/>
                    <a:pt x="1755" y="7"/>
                  </a:cubicBezTo>
                  <a:cubicBezTo>
                    <a:pt x="1791" y="7"/>
                    <a:pt x="1827" y="7"/>
                    <a:pt x="1863" y="7"/>
                  </a:cubicBezTo>
                  <a:cubicBezTo>
                    <a:pt x="1868" y="7"/>
                    <a:pt x="1873" y="7"/>
                    <a:pt x="1878" y="6"/>
                  </a:cubicBezTo>
                  <a:cubicBezTo>
                    <a:pt x="1882" y="6"/>
                    <a:pt x="1885" y="6"/>
                    <a:pt x="1889" y="6"/>
                  </a:cubicBezTo>
                  <a:cubicBezTo>
                    <a:pt x="1908" y="6"/>
                    <a:pt x="1927" y="7"/>
                    <a:pt x="1946" y="7"/>
                  </a:cubicBezTo>
                  <a:cubicBezTo>
                    <a:pt x="1946" y="7"/>
                    <a:pt x="1949" y="7"/>
                    <a:pt x="1949" y="9"/>
                  </a:cubicBezTo>
                  <a:cubicBezTo>
                    <a:pt x="1949" y="11"/>
                    <a:pt x="1945" y="10"/>
                    <a:pt x="1945" y="10"/>
                  </a:cubicBezTo>
                  <a:cubicBezTo>
                    <a:pt x="1930" y="10"/>
                    <a:pt x="1916" y="12"/>
                    <a:pt x="1901" y="12"/>
                  </a:cubicBezTo>
                  <a:cubicBezTo>
                    <a:pt x="1892" y="11"/>
                    <a:pt x="1882" y="10"/>
                    <a:pt x="1873" y="10"/>
                  </a:cubicBezTo>
                  <a:cubicBezTo>
                    <a:pt x="1855" y="10"/>
                    <a:pt x="1837" y="11"/>
                    <a:pt x="1819" y="11"/>
                  </a:cubicBezTo>
                  <a:cubicBezTo>
                    <a:pt x="1795" y="10"/>
                    <a:pt x="1770" y="12"/>
                    <a:pt x="1746" y="11"/>
                  </a:cubicBezTo>
                  <a:cubicBezTo>
                    <a:pt x="1719" y="11"/>
                    <a:pt x="1692" y="11"/>
                    <a:pt x="1665" y="11"/>
                  </a:cubicBezTo>
                  <a:cubicBezTo>
                    <a:pt x="1601" y="11"/>
                    <a:pt x="1538" y="10"/>
                    <a:pt x="1474" y="9"/>
                  </a:cubicBezTo>
                  <a:cubicBezTo>
                    <a:pt x="1443" y="9"/>
                    <a:pt x="1412" y="10"/>
                    <a:pt x="1382" y="10"/>
                  </a:cubicBezTo>
                  <a:cubicBezTo>
                    <a:pt x="1336" y="9"/>
                    <a:pt x="1290" y="10"/>
                    <a:pt x="1244" y="9"/>
                  </a:cubicBezTo>
                  <a:cubicBezTo>
                    <a:pt x="1209" y="9"/>
                    <a:pt x="1175" y="8"/>
                    <a:pt x="1140" y="9"/>
                  </a:cubicBezTo>
                  <a:cubicBezTo>
                    <a:pt x="1124" y="9"/>
                    <a:pt x="1107" y="8"/>
                    <a:pt x="1091" y="8"/>
                  </a:cubicBezTo>
                  <a:cubicBezTo>
                    <a:pt x="1066" y="7"/>
                    <a:pt x="1041" y="7"/>
                    <a:pt x="1016" y="7"/>
                  </a:cubicBezTo>
                  <a:cubicBezTo>
                    <a:pt x="983" y="7"/>
                    <a:pt x="951" y="8"/>
                    <a:pt x="918" y="8"/>
                  </a:cubicBezTo>
                  <a:cubicBezTo>
                    <a:pt x="877" y="8"/>
                    <a:pt x="837" y="7"/>
                    <a:pt x="796" y="6"/>
                  </a:cubicBezTo>
                  <a:cubicBezTo>
                    <a:pt x="762" y="6"/>
                    <a:pt x="728" y="6"/>
                    <a:pt x="694" y="6"/>
                  </a:cubicBezTo>
                  <a:cubicBezTo>
                    <a:pt x="684" y="6"/>
                    <a:pt x="675" y="5"/>
                    <a:pt x="665" y="5"/>
                  </a:cubicBezTo>
                  <a:cubicBezTo>
                    <a:pt x="649" y="5"/>
                    <a:pt x="633" y="6"/>
                    <a:pt x="617" y="6"/>
                  </a:cubicBezTo>
                  <a:cubicBezTo>
                    <a:pt x="589" y="7"/>
                    <a:pt x="560" y="7"/>
                    <a:pt x="532" y="7"/>
                  </a:cubicBezTo>
                  <a:cubicBezTo>
                    <a:pt x="492" y="8"/>
                    <a:pt x="453" y="9"/>
                    <a:pt x="414" y="9"/>
                  </a:cubicBezTo>
                  <a:cubicBezTo>
                    <a:pt x="388" y="10"/>
                    <a:pt x="362" y="9"/>
                    <a:pt x="336" y="8"/>
                  </a:cubicBezTo>
                  <a:cubicBezTo>
                    <a:pt x="299" y="7"/>
                    <a:pt x="263" y="6"/>
                    <a:pt x="226" y="9"/>
                  </a:cubicBezTo>
                  <a:cubicBezTo>
                    <a:pt x="221" y="9"/>
                    <a:pt x="216" y="9"/>
                    <a:pt x="211" y="9"/>
                  </a:cubicBezTo>
                  <a:cubicBezTo>
                    <a:pt x="166" y="5"/>
                    <a:pt x="121" y="7"/>
                    <a:pt x="75" y="6"/>
                  </a:cubicBezTo>
                  <a:cubicBezTo>
                    <a:pt x="66" y="6"/>
                    <a:pt x="56" y="8"/>
                    <a:pt x="47" y="8"/>
                  </a:cubicBezTo>
                  <a:cubicBezTo>
                    <a:pt x="43" y="9"/>
                    <a:pt x="40" y="9"/>
                    <a:pt x="36" y="9"/>
                  </a:cubicBezTo>
                  <a:cubicBezTo>
                    <a:pt x="26" y="8"/>
                    <a:pt x="15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4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0" name="Freeform 15"/>
            <p:cNvSpPr>
              <a:spLocks/>
            </p:cNvSpPr>
            <p:nvPr userDrawn="1"/>
          </p:nvSpPr>
          <p:spPr bwMode="auto">
            <a:xfrm>
              <a:off x="-2586" y="917"/>
              <a:ext cx="3646" cy="25"/>
            </a:xfrm>
            <a:custGeom>
              <a:avLst/>
              <a:gdLst>
                <a:gd name="T0" fmla="*/ 7 w 1939"/>
                <a:gd name="T1" fmla="*/ 6 h 13"/>
                <a:gd name="T2" fmla="*/ 22 w 1939"/>
                <a:gd name="T3" fmla="*/ 6 h 13"/>
                <a:gd name="T4" fmla="*/ 68 w 1939"/>
                <a:gd name="T5" fmla="*/ 2 h 13"/>
                <a:gd name="T6" fmla="*/ 85 w 1939"/>
                <a:gd name="T7" fmla="*/ 2 h 13"/>
                <a:gd name="T8" fmla="*/ 130 w 1939"/>
                <a:gd name="T9" fmla="*/ 2 h 13"/>
                <a:gd name="T10" fmla="*/ 214 w 1939"/>
                <a:gd name="T11" fmla="*/ 2 h 13"/>
                <a:gd name="T12" fmla="*/ 260 w 1939"/>
                <a:gd name="T13" fmla="*/ 3 h 13"/>
                <a:gd name="T14" fmla="*/ 313 w 1939"/>
                <a:gd name="T15" fmla="*/ 3 h 13"/>
                <a:gd name="T16" fmla="*/ 462 w 1939"/>
                <a:gd name="T17" fmla="*/ 6 h 13"/>
                <a:gd name="T18" fmla="*/ 544 w 1939"/>
                <a:gd name="T19" fmla="*/ 6 h 13"/>
                <a:gd name="T20" fmla="*/ 624 w 1939"/>
                <a:gd name="T21" fmla="*/ 7 h 13"/>
                <a:gd name="T22" fmla="*/ 803 w 1939"/>
                <a:gd name="T23" fmla="*/ 6 h 13"/>
                <a:gd name="T24" fmla="*/ 885 w 1939"/>
                <a:gd name="T25" fmla="*/ 8 h 13"/>
                <a:gd name="T26" fmla="*/ 963 w 1939"/>
                <a:gd name="T27" fmla="*/ 6 h 13"/>
                <a:gd name="T28" fmla="*/ 1016 w 1939"/>
                <a:gd name="T29" fmla="*/ 6 h 13"/>
                <a:gd name="T30" fmla="*/ 1104 w 1939"/>
                <a:gd name="T31" fmla="*/ 7 h 13"/>
                <a:gd name="T32" fmla="*/ 1142 w 1939"/>
                <a:gd name="T33" fmla="*/ 8 h 13"/>
                <a:gd name="T34" fmla="*/ 1157 w 1939"/>
                <a:gd name="T35" fmla="*/ 8 h 13"/>
                <a:gd name="T36" fmla="*/ 1309 w 1939"/>
                <a:gd name="T37" fmla="*/ 7 h 13"/>
                <a:gd name="T38" fmla="*/ 1381 w 1939"/>
                <a:gd name="T39" fmla="*/ 7 h 13"/>
                <a:gd name="T40" fmla="*/ 1513 w 1939"/>
                <a:gd name="T41" fmla="*/ 7 h 13"/>
                <a:gd name="T42" fmla="*/ 1614 w 1939"/>
                <a:gd name="T43" fmla="*/ 7 h 13"/>
                <a:gd name="T44" fmla="*/ 1763 w 1939"/>
                <a:gd name="T45" fmla="*/ 8 h 13"/>
                <a:gd name="T46" fmla="*/ 1886 w 1939"/>
                <a:gd name="T47" fmla="*/ 7 h 13"/>
                <a:gd name="T48" fmla="*/ 1934 w 1939"/>
                <a:gd name="T49" fmla="*/ 7 h 13"/>
                <a:gd name="T50" fmla="*/ 1939 w 1939"/>
                <a:gd name="T51" fmla="*/ 10 h 13"/>
                <a:gd name="T52" fmla="*/ 1930 w 1939"/>
                <a:gd name="T53" fmla="*/ 12 h 13"/>
                <a:gd name="T54" fmla="*/ 1834 w 1939"/>
                <a:gd name="T55" fmla="*/ 13 h 13"/>
                <a:gd name="T56" fmla="*/ 1739 w 1939"/>
                <a:gd name="T57" fmla="*/ 12 h 13"/>
                <a:gd name="T58" fmla="*/ 1658 w 1939"/>
                <a:gd name="T59" fmla="*/ 12 h 13"/>
                <a:gd name="T60" fmla="*/ 1616 w 1939"/>
                <a:gd name="T61" fmla="*/ 11 h 13"/>
                <a:gd name="T62" fmla="*/ 1555 w 1939"/>
                <a:gd name="T63" fmla="*/ 11 h 13"/>
                <a:gd name="T64" fmla="*/ 1546 w 1939"/>
                <a:gd name="T65" fmla="*/ 12 h 13"/>
                <a:gd name="T66" fmla="*/ 1459 w 1939"/>
                <a:gd name="T67" fmla="*/ 11 h 13"/>
                <a:gd name="T68" fmla="*/ 1371 w 1939"/>
                <a:gd name="T69" fmla="*/ 12 h 13"/>
                <a:gd name="T70" fmla="*/ 1187 w 1939"/>
                <a:gd name="T71" fmla="*/ 12 h 13"/>
                <a:gd name="T72" fmla="*/ 1152 w 1939"/>
                <a:gd name="T73" fmla="*/ 13 h 13"/>
                <a:gd name="T74" fmla="*/ 1143 w 1939"/>
                <a:gd name="T75" fmla="*/ 13 h 13"/>
                <a:gd name="T76" fmla="*/ 1110 w 1939"/>
                <a:gd name="T77" fmla="*/ 11 h 13"/>
                <a:gd name="T78" fmla="*/ 1012 w 1939"/>
                <a:gd name="T79" fmla="*/ 11 h 13"/>
                <a:gd name="T80" fmla="*/ 915 w 1939"/>
                <a:gd name="T81" fmla="*/ 12 h 13"/>
                <a:gd name="T82" fmla="*/ 862 w 1939"/>
                <a:gd name="T83" fmla="*/ 12 h 13"/>
                <a:gd name="T84" fmla="*/ 658 w 1939"/>
                <a:gd name="T85" fmla="*/ 11 h 13"/>
                <a:gd name="T86" fmla="*/ 608 w 1939"/>
                <a:gd name="T87" fmla="*/ 13 h 13"/>
                <a:gd name="T88" fmla="*/ 517 w 1939"/>
                <a:gd name="T89" fmla="*/ 10 h 13"/>
                <a:gd name="T90" fmla="*/ 485 w 1939"/>
                <a:gd name="T91" fmla="*/ 10 h 13"/>
                <a:gd name="T92" fmla="*/ 348 w 1939"/>
                <a:gd name="T93" fmla="*/ 10 h 13"/>
                <a:gd name="T94" fmla="*/ 221 w 1939"/>
                <a:gd name="T95" fmla="*/ 7 h 13"/>
                <a:gd name="T96" fmla="*/ 203 w 1939"/>
                <a:gd name="T97" fmla="*/ 7 h 13"/>
                <a:gd name="T98" fmla="*/ 128 w 1939"/>
                <a:gd name="T99" fmla="*/ 7 h 13"/>
                <a:gd name="T100" fmla="*/ 89 w 1939"/>
                <a:gd name="T101" fmla="*/ 7 h 13"/>
                <a:gd name="T102" fmla="*/ 77 w 1939"/>
                <a:gd name="T103" fmla="*/ 6 h 13"/>
                <a:gd name="T104" fmla="*/ 27 w 1939"/>
                <a:gd name="T105" fmla="*/ 10 h 13"/>
                <a:gd name="T106" fmla="*/ 4 w 1939"/>
                <a:gd name="T107" fmla="*/ 10 h 13"/>
                <a:gd name="T108" fmla="*/ 0 w 1939"/>
                <a:gd name="T109" fmla="*/ 8 h 13"/>
                <a:gd name="T110" fmla="*/ 7 w 1939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9" h="13">
                  <a:moveTo>
                    <a:pt x="7" y="6"/>
                  </a:moveTo>
                  <a:cubicBezTo>
                    <a:pt x="12" y="6"/>
                    <a:pt x="17" y="7"/>
                    <a:pt x="22" y="6"/>
                  </a:cubicBezTo>
                  <a:cubicBezTo>
                    <a:pt x="37" y="3"/>
                    <a:pt x="53" y="3"/>
                    <a:pt x="68" y="2"/>
                  </a:cubicBezTo>
                  <a:cubicBezTo>
                    <a:pt x="74" y="1"/>
                    <a:pt x="79" y="1"/>
                    <a:pt x="85" y="2"/>
                  </a:cubicBezTo>
                  <a:cubicBezTo>
                    <a:pt x="100" y="3"/>
                    <a:pt x="115" y="3"/>
                    <a:pt x="130" y="2"/>
                  </a:cubicBezTo>
                  <a:cubicBezTo>
                    <a:pt x="158" y="1"/>
                    <a:pt x="186" y="0"/>
                    <a:pt x="214" y="2"/>
                  </a:cubicBezTo>
                  <a:cubicBezTo>
                    <a:pt x="229" y="3"/>
                    <a:pt x="245" y="3"/>
                    <a:pt x="260" y="3"/>
                  </a:cubicBezTo>
                  <a:cubicBezTo>
                    <a:pt x="278" y="3"/>
                    <a:pt x="295" y="3"/>
                    <a:pt x="313" y="3"/>
                  </a:cubicBezTo>
                  <a:cubicBezTo>
                    <a:pt x="362" y="4"/>
                    <a:pt x="412" y="6"/>
                    <a:pt x="462" y="6"/>
                  </a:cubicBezTo>
                  <a:cubicBezTo>
                    <a:pt x="489" y="5"/>
                    <a:pt x="517" y="5"/>
                    <a:pt x="544" y="6"/>
                  </a:cubicBezTo>
                  <a:cubicBezTo>
                    <a:pt x="571" y="8"/>
                    <a:pt x="597" y="9"/>
                    <a:pt x="624" y="7"/>
                  </a:cubicBezTo>
                  <a:cubicBezTo>
                    <a:pt x="683" y="4"/>
                    <a:pt x="743" y="5"/>
                    <a:pt x="803" y="6"/>
                  </a:cubicBezTo>
                  <a:cubicBezTo>
                    <a:pt x="830" y="7"/>
                    <a:pt x="858" y="8"/>
                    <a:pt x="885" y="8"/>
                  </a:cubicBezTo>
                  <a:cubicBezTo>
                    <a:pt x="911" y="8"/>
                    <a:pt x="937" y="7"/>
                    <a:pt x="963" y="6"/>
                  </a:cubicBezTo>
                  <a:cubicBezTo>
                    <a:pt x="981" y="6"/>
                    <a:pt x="998" y="6"/>
                    <a:pt x="1016" y="6"/>
                  </a:cubicBezTo>
                  <a:cubicBezTo>
                    <a:pt x="1045" y="7"/>
                    <a:pt x="1075" y="6"/>
                    <a:pt x="1104" y="7"/>
                  </a:cubicBezTo>
                  <a:cubicBezTo>
                    <a:pt x="1117" y="7"/>
                    <a:pt x="1129" y="7"/>
                    <a:pt x="1142" y="8"/>
                  </a:cubicBezTo>
                  <a:cubicBezTo>
                    <a:pt x="1147" y="8"/>
                    <a:pt x="1152" y="8"/>
                    <a:pt x="1157" y="8"/>
                  </a:cubicBezTo>
                  <a:cubicBezTo>
                    <a:pt x="1208" y="8"/>
                    <a:pt x="1258" y="7"/>
                    <a:pt x="1309" y="7"/>
                  </a:cubicBezTo>
                  <a:cubicBezTo>
                    <a:pt x="1333" y="7"/>
                    <a:pt x="1357" y="7"/>
                    <a:pt x="1381" y="7"/>
                  </a:cubicBezTo>
                  <a:cubicBezTo>
                    <a:pt x="1425" y="8"/>
                    <a:pt x="1469" y="7"/>
                    <a:pt x="1513" y="7"/>
                  </a:cubicBezTo>
                  <a:cubicBezTo>
                    <a:pt x="1547" y="7"/>
                    <a:pt x="1580" y="7"/>
                    <a:pt x="1614" y="7"/>
                  </a:cubicBezTo>
                  <a:cubicBezTo>
                    <a:pt x="1663" y="7"/>
                    <a:pt x="1713" y="7"/>
                    <a:pt x="1763" y="8"/>
                  </a:cubicBezTo>
                  <a:cubicBezTo>
                    <a:pt x="1804" y="8"/>
                    <a:pt x="1845" y="8"/>
                    <a:pt x="1886" y="7"/>
                  </a:cubicBezTo>
                  <a:cubicBezTo>
                    <a:pt x="1902" y="7"/>
                    <a:pt x="1918" y="7"/>
                    <a:pt x="1934" y="7"/>
                  </a:cubicBezTo>
                  <a:cubicBezTo>
                    <a:pt x="1934" y="7"/>
                    <a:pt x="1939" y="8"/>
                    <a:pt x="1939" y="10"/>
                  </a:cubicBezTo>
                  <a:cubicBezTo>
                    <a:pt x="1939" y="12"/>
                    <a:pt x="1930" y="12"/>
                    <a:pt x="1930" y="12"/>
                  </a:cubicBezTo>
                  <a:cubicBezTo>
                    <a:pt x="1898" y="13"/>
                    <a:pt x="1866" y="13"/>
                    <a:pt x="1834" y="13"/>
                  </a:cubicBezTo>
                  <a:cubicBezTo>
                    <a:pt x="1802" y="13"/>
                    <a:pt x="1771" y="12"/>
                    <a:pt x="1739" y="12"/>
                  </a:cubicBezTo>
                  <a:cubicBezTo>
                    <a:pt x="1712" y="12"/>
                    <a:pt x="1685" y="12"/>
                    <a:pt x="1658" y="12"/>
                  </a:cubicBezTo>
                  <a:cubicBezTo>
                    <a:pt x="1644" y="12"/>
                    <a:pt x="1630" y="11"/>
                    <a:pt x="1616" y="11"/>
                  </a:cubicBezTo>
                  <a:cubicBezTo>
                    <a:pt x="1596" y="11"/>
                    <a:pt x="1575" y="11"/>
                    <a:pt x="1555" y="11"/>
                  </a:cubicBezTo>
                  <a:cubicBezTo>
                    <a:pt x="1552" y="12"/>
                    <a:pt x="1549" y="12"/>
                    <a:pt x="1546" y="12"/>
                  </a:cubicBezTo>
                  <a:cubicBezTo>
                    <a:pt x="1517" y="12"/>
                    <a:pt x="1488" y="11"/>
                    <a:pt x="1459" y="11"/>
                  </a:cubicBezTo>
                  <a:cubicBezTo>
                    <a:pt x="1430" y="10"/>
                    <a:pt x="1400" y="12"/>
                    <a:pt x="1371" y="12"/>
                  </a:cubicBezTo>
                  <a:cubicBezTo>
                    <a:pt x="1310" y="12"/>
                    <a:pt x="1248" y="12"/>
                    <a:pt x="1187" y="12"/>
                  </a:cubicBezTo>
                  <a:cubicBezTo>
                    <a:pt x="1175" y="12"/>
                    <a:pt x="1164" y="13"/>
                    <a:pt x="1152" y="13"/>
                  </a:cubicBezTo>
                  <a:cubicBezTo>
                    <a:pt x="1149" y="13"/>
                    <a:pt x="1146" y="13"/>
                    <a:pt x="1143" y="13"/>
                  </a:cubicBezTo>
                  <a:cubicBezTo>
                    <a:pt x="1132" y="12"/>
                    <a:pt x="1121" y="12"/>
                    <a:pt x="1110" y="11"/>
                  </a:cubicBezTo>
                  <a:cubicBezTo>
                    <a:pt x="1077" y="11"/>
                    <a:pt x="1045" y="11"/>
                    <a:pt x="1012" y="11"/>
                  </a:cubicBezTo>
                  <a:cubicBezTo>
                    <a:pt x="980" y="11"/>
                    <a:pt x="947" y="12"/>
                    <a:pt x="915" y="12"/>
                  </a:cubicBezTo>
                  <a:cubicBezTo>
                    <a:pt x="897" y="13"/>
                    <a:pt x="880" y="13"/>
                    <a:pt x="862" y="12"/>
                  </a:cubicBezTo>
                  <a:cubicBezTo>
                    <a:pt x="794" y="11"/>
                    <a:pt x="726" y="9"/>
                    <a:pt x="658" y="11"/>
                  </a:cubicBezTo>
                  <a:cubicBezTo>
                    <a:pt x="641" y="11"/>
                    <a:pt x="625" y="13"/>
                    <a:pt x="608" y="13"/>
                  </a:cubicBezTo>
                  <a:cubicBezTo>
                    <a:pt x="578" y="12"/>
                    <a:pt x="547" y="11"/>
                    <a:pt x="517" y="10"/>
                  </a:cubicBezTo>
                  <a:cubicBezTo>
                    <a:pt x="506" y="10"/>
                    <a:pt x="496" y="10"/>
                    <a:pt x="485" y="10"/>
                  </a:cubicBezTo>
                  <a:cubicBezTo>
                    <a:pt x="440" y="10"/>
                    <a:pt x="394" y="10"/>
                    <a:pt x="348" y="10"/>
                  </a:cubicBezTo>
                  <a:cubicBezTo>
                    <a:pt x="306" y="9"/>
                    <a:pt x="263" y="8"/>
                    <a:pt x="221" y="7"/>
                  </a:cubicBezTo>
                  <a:cubicBezTo>
                    <a:pt x="215" y="7"/>
                    <a:pt x="209" y="7"/>
                    <a:pt x="203" y="7"/>
                  </a:cubicBezTo>
                  <a:cubicBezTo>
                    <a:pt x="178" y="5"/>
                    <a:pt x="153" y="6"/>
                    <a:pt x="128" y="7"/>
                  </a:cubicBezTo>
                  <a:cubicBezTo>
                    <a:pt x="115" y="8"/>
                    <a:pt x="102" y="7"/>
                    <a:pt x="89" y="7"/>
                  </a:cubicBezTo>
                  <a:cubicBezTo>
                    <a:pt x="85" y="6"/>
                    <a:pt x="81" y="6"/>
                    <a:pt x="77" y="6"/>
                  </a:cubicBezTo>
                  <a:cubicBezTo>
                    <a:pt x="60" y="7"/>
                    <a:pt x="44" y="9"/>
                    <a:pt x="27" y="10"/>
                  </a:cubicBezTo>
                  <a:cubicBezTo>
                    <a:pt x="19" y="10"/>
                    <a:pt x="11" y="10"/>
                    <a:pt x="4" y="10"/>
                  </a:cubicBezTo>
                  <a:cubicBezTo>
                    <a:pt x="4" y="10"/>
                    <a:pt x="0" y="10"/>
                    <a:pt x="0" y="8"/>
                  </a:cubicBezTo>
                  <a:cubicBezTo>
                    <a:pt x="0" y="6"/>
                    <a:pt x="7" y="6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-2610" y="662"/>
              <a:ext cx="3700" cy="26"/>
            </a:xfrm>
            <a:custGeom>
              <a:avLst/>
              <a:gdLst>
                <a:gd name="T0" fmla="*/ 1962 w 1968"/>
                <a:gd name="T1" fmla="*/ 13 h 14"/>
                <a:gd name="T2" fmla="*/ 1805 w 1968"/>
                <a:gd name="T3" fmla="*/ 13 h 14"/>
                <a:gd name="T4" fmla="*/ 1728 w 1968"/>
                <a:gd name="T5" fmla="*/ 11 h 14"/>
                <a:gd name="T6" fmla="*/ 1708 w 1968"/>
                <a:gd name="T7" fmla="*/ 11 h 14"/>
                <a:gd name="T8" fmla="*/ 1595 w 1968"/>
                <a:gd name="T9" fmla="*/ 12 h 14"/>
                <a:gd name="T10" fmla="*/ 1502 w 1968"/>
                <a:gd name="T11" fmla="*/ 12 h 14"/>
                <a:gd name="T12" fmla="*/ 1070 w 1968"/>
                <a:gd name="T13" fmla="*/ 11 h 14"/>
                <a:gd name="T14" fmla="*/ 920 w 1968"/>
                <a:gd name="T15" fmla="*/ 10 h 14"/>
                <a:gd name="T16" fmla="*/ 740 w 1968"/>
                <a:gd name="T17" fmla="*/ 10 h 14"/>
                <a:gd name="T18" fmla="*/ 698 w 1968"/>
                <a:gd name="T19" fmla="*/ 9 h 14"/>
                <a:gd name="T20" fmla="*/ 593 w 1968"/>
                <a:gd name="T21" fmla="*/ 8 h 14"/>
                <a:gd name="T22" fmla="*/ 481 w 1968"/>
                <a:gd name="T23" fmla="*/ 6 h 14"/>
                <a:gd name="T24" fmla="*/ 432 w 1968"/>
                <a:gd name="T25" fmla="*/ 6 h 14"/>
                <a:gd name="T26" fmla="*/ 357 w 1968"/>
                <a:gd name="T27" fmla="*/ 8 h 14"/>
                <a:gd name="T28" fmla="*/ 283 w 1968"/>
                <a:gd name="T29" fmla="*/ 8 h 14"/>
                <a:gd name="T30" fmla="*/ 178 w 1968"/>
                <a:gd name="T31" fmla="*/ 8 h 14"/>
                <a:gd name="T32" fmla="*/ 147 w 1968"/>
                <a:gd name="T33" fmla="*/ 7 h 14"/>
                <a:gd name="T34" fmla="*/ 65 w 1968"/>
                <a:gd name="T35" fmla="*/ 7 h 14"/>
                <a:gd name="T36" fmla="*/ 5 w 1968"/>
                <a:gd name="T37" fmla="*/ 8 h 14"/>
                <a:gd name="T38" fmla="*/ 0 w 1968"/>
                <a:gd name="T39" fmla="*/ 6 h 14"/>
                <a:gd name="T40" fmla="*/ 5 w 1968"/>
                <a:gd name="T41" fmla="*/ 3 h 14"/>
                <a:gd name="T42" fmla="*/ 42 w 1968"/>
                <a:gd name="T43" fmla="*/ 3 h 14"/>
                <a:gd name="T44" fmla="*/ 81 w 1968"/>
                <a:gd name="T45" fmla="*/ 1 h 14"/>
                <a:gd name="T46" fmla="*/ 135 w 1968"/>
                <a:gd name="T47" fmla="*/ 1 h 14"/>
                <a:gd name="T48" fmla="*/ 195 w 1968"/>
                <a:gd name="T49" fmla="*/ 2 h 14"/>
                <a:gd name="T50" fmla="*/ 290 w 1968"/>
                <a:gd name="T51" fmla="*/ 3 h 14"/>
                <a:gd name="T52" fmla="*/ 354 w 1968"/>
                <a:gd name="T53" fmla="*/ 3 h 14"/>
                <a:gd name="T54" fmla="*/ 529 w 1968"/>
                <a:gd name="T55" fmla="*/ 3 h 14"/>
                <a:gd name="T56" fmla="*/ 593 w 1968"/>
                <a:gd name="T57" fmla="*/ 3 h 14"/>
                <a:gd name="T58" fmla="*/ 626 w 1968"/>
                <a:gd name="T59" fmla="*/ 3 h 14"/>
                <a:gd name="T60" fmla="*/ 837 w 1968"/>
                <a:gd name="T61" fmla="*/ 6 h 14"/>
                <a:gd name="T62" fmla="*/ 884 w 1968"/>
                <a:gd name="T63" fmla="*/ 5 h 14"/>
                <a:gd name="T64" fmla="*/ 947 w 1968"/>
                <a:gd name="T65" fmla="*/ 6 h 14"/>
                <a:gd name="T66" fmla="*/ 952 w 1968"/>
                <a:gd name="T67" fmla="*/ 7 h 14"/>
                <a:gd name="T68" fmla="*/ 1081 w 1968"/>
                <a:gd name="T69" fmla="*/ 6 h 14"/>
                <a:gd name="T70" fmla="*/ 1116 w 1968"/>
                <a:gd name="T71" fmla="*/ 6 h 14"/>
                <a:gd name="T72" fmla="*/ 1472 w 1968"/>
                <a:gd name="T73" fmla="*/ 6 h 14"/>
                <a:gd name="T74" fmla="*/ 1516 w 1968"/>
                <a:gd name="T75" fmla="*/ 7 h 14"/>
                <a:gd name="T76" fmla="*/ 1653 w 1968"/>
                <a:gd name="T77" fmla="*/ 8 h 14"/>
                <a:gd name="T78" fmla="*/ 1682 w 1968"/>
                <a:gd name="T79" fmla="*/ 7 h 14"/>
                <a:gd name="T80" fmla="*/ 1801 w 1968"/>
                <a:gd name="T81" fmla="*/ 8 h 14"/>
                <a:gd name="T82" fmla="*/ 1915 w 1968"/>
                <a:gd name="T83" fmla="*/ 7 h 14"/>
                <a:gd name="T84" fmla="*/ 1962 w 1968"/>
                <a:gd name="T85" fmla="*/ 8 h 14"/>
                <a:gd name="T86" fmla="*/ 1968 w 1968"/>
                <a:gd name="T87" fmla="*/ 11 h 14"/>
                <a:gd name="T88" fmla="*/ 1962 w 1968"/>
                <a:gd name="T8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68" h="14">
                  <a:moveTo>
                    <a:pt x="1962" y="13"/>
                  </a:moveTo>
                  <a:cubicBezTo>
                    <a:pt x="1910" y="11"/>
                    <a:pt x="1858" y="14"/>
                    <a:pt x="1805" y="13"/>
                  </a:cubicBezTo>
                  <a:cubicBezTo>
                    <a:pt x="1780" y="12"/>
                    <a:pt x="1754" y="12"/>
                    <a:pt x="1728" y="11"/>
                  </a:cubicBezTo>
                  <a:cubicBezTo>
                    <a:pt x="1721" y="11"/>
                    <a:pt x="1715" y="11"/>
                    <a:pt x="1708" y="11"/>
                  </a:cubicBezTo>
                  <a:cubicBezTo>
                    <a:pt x="1671" y="11"/>
                    <a:pt x="1633" y="12"/>
                    <a:pt x="1595" y="12"/>
                  </a:cubicBezTo>
                  <a:cubicBezTo>
                    <a:pt x="1564" y="12"/>
                    <a:pt x="1533" y="12"/>
                    <a:pt x="1502" y="12"/>
                  </a:cubicBezTo>
                  <a:cubicBezTo>
                    <a:pt x="1469" y="12"/>
                    <a:pt x="1099" y="10"/>
                    <a:pt x="1070" y="11"/>
                  </a:cubicBezTo>
                  <a:cubicBezTo>
                    <a:pt x="1020" y="12"/>
                    <a:pt x="970" y="10"/>
                    <a:pt x="920" y="10"/>
                  </a:cubicBezTo>
                  <a:cubicBezTo>
                    <a:pt x="860" y="10"/>
                    <a:pt x="800" y="10"/>
                    <a:pt x="740" y="10"/>
                  </a:cubicBezTo>
                  <a:cubicBezTo>
                    <a:pt x="726" y="10"/>
                    <a:pt x="712" y="9"/>
                    <a:pt x="698" y="9"/>
                  </a:cubicBezTo>
                  <a:cubicBezTo>
                    <a:pt x="663" y="9"/>
                    <a:pt x="628" y="8"/>
                    <a:pt x="593" y="8"/>
                  </a:cubicBezTo>
                  <a:cubicBezTo>
                    <a:pt x="556" y="7"/>
                    <a:pt x="519" y="7"/>
                    <a:pt x="481" y="6"/>
                  </a:cubicBezTo>
                  <a:cubicBezTo>
                    <a:pt x="465" y="6"/>
                    <a:pt x="448" y="6"/>
                    <a:pt x="432" y="6"/>
                  </a:cubicBezTo>
                  <a:cubicBezTo>
                    <a:pt x="407" y="7"/>
                    <a:pt x="382" y="7"/>
                    <a:pt x="357" y="8"/>
                  </a:cubicBezTo>
                  <a:cubicBezTo>
                    <a:pt x="332" y="10"/>
                    <a:pt x="308" y="8"/>
                    <a:pt x="283" y="8"/>
                  </a:cubicBezTo>
                  <a:cubicBezTo>
                    <a:pt x="248" y="7"/>
                    <a:pt x="213" y="8"/>
                    <a:pt x="178" y="8"/>
                  </a:cubicBezTo>
                  <a:cubicBezTo>
                    <a:pt x="168" y="8"/>
                    <a:pt x="157" y="8"/>
                    <a:pt x="147" y="7"/>
                  </a:cubicBezTo>
                  <a:cubicBezTo>
                    <a:pt x="120" y="4"/>
                    <a:pt x="92" y="6"/>
                    <a:pt x="65" y="7"/>
                  </a:cubicBezTo>
                  <a:cubicBezTo>
                    <a:pt x="45" y="8"/>
                    <a:pt x="25" y="8"/>
                    <a:pt x="5" y="8"/>
                  </a:cubicBezTo>
                  <a:cubicBezTo>
                    <a:pt x="5" y="8"/>
                    <a:pt x="0" y="8"/>
                    <a:pt x="0" y="6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8" y="3"/>
                    <a:pt x="30" y="3"/>
                    <a:pt x="42" y="3"/>
                  </a:cubicBezTo>
                  <a:cubicBezTo>
                    <a:pt x="55" y="2"/>
                    <a:pt x="68" y="2"/>
                    <a:pt x="81" y="1"/>
                  </a:cubicBezTo>
                  <a:cubicBezTo>
                    <a:pt x="99" y="0"/>
                    <a:pt x="117" y="0"/>
                    <a:pt x="135" y="1"/>
                  </a:cubicBezTo>
                  <a:cubicBezTo>
                    <a:pt x="155" y="3"/>
                    <a:pt x="175" y="3"/>
                    <a:pt x="195" y="2"/>
                  </a:cubicBezTo>
                  <a:cubicBezTo>
                    <a:pt x="226" y="2"/>
                    <a:pt x="258" y="2"/>
                    <a:pt x="290" y="3"/>
                  </a:cubicBezTo>
                  <a:cubicBezTo>
                    <a:pt x="312" y="3"/>
                    <a:pt x="333" y="4"/>
                    <a:pt x="354" y="3"/>
                  </a:cubicBezTo>
                  <a:cubicBezTo>
                    <a:pt x="412" y="1"/>
                    <a:pt x="471" y="1"/>
                    <a:pt x="529" y="3"/>
                  </a:cubicBezTo>
                  <a:cubicBezTo>
                    <a:pt x="550" y="3"/>
                    <a:pt x="572" y="3"/>
                    <a:pt x="593" y="3"/>
                  </a:cubicBezTo>
                  <a:cubicBezTo>
                    <a:pt x="604" y="3"/>
                    <a:pt x="615" y="3"/>
                    <a:pt x="626" y="3"/>
                  </a:cubicBezTo>
                  <a:cubicBezTo>
                    <a:pt x="696" y="4"/>
                    <a:pt x="766" y="5"/>
                    <a:pt x="837" y="6"/>
                  </a:cubicBezTo>
                  <a:cubicBezTo>
                    <a:pt x="853" y="6"/>
                    <a:pt x="868" y="5"/>
                    <a:pt x="884" y="5"/>
                  </a:cubicBezTo>
                  <a:cubicBezTo>
                    <a:pt x="905" y="5"/>
                    <a:pt x="926" y="6"/>
                    <a:pt x="947" y="6"/>
                  </a:cubicBezTo>
                  <a:cubicBezTo>
                    <a:pt x="949" y="6"/>
                    <a:pt x="950" y="7"/>
                    <a:pt x="952" y="7"/>
                  </a:cubicBezTo>
                  <a:cubicBezTo>
                    <a:pt x="995" y="6"/>
                    <a:pt x="1038" y="8"/>
                    <a:pt x="1081" y="6"/>
                  </a:cubicBezTo>
                  <a:cubicBezTo>
                    <a:pt x="1093" y="5"/>
                    <a:pt x="1104" y="6"/>
                    <a:pt x="1116" y="6"/>
                  </a:cubicBezTo>
                  <a:cubicBezTo>
                    <a:pt x="1139" y="6"/>
                    <a:pt x="1443" y="7"/>
                    <a:pt x="1472" y="6"/>
                  </a:cubicBezTo>
                  <a:cubicBezTo>
                    <a:pt x="1487" y="6"/>
                    <a:pt x="1501" y="7"/>
                    <a:pt x="1516" y="7"/>
                  </a:cubicBezTo>
                  <a:cubicBezTo>
                    <a:pt x="1562" y="7"/>
                    <a:pt x="1607" y="7"/>
                    <a:pt x="1653" y="8"/>
                  </a:cubicBezTo>
                  <a:cubicBezTo>
                    <a:pt x="1663" y="8"/>
                    <a:pt x="1672" y="7"/>
                    <a:pt x="1682" y="7"/>
                  </a:cubicBezTo>
                  <a:cubicBezTo>
                    <a:pt x="1721" y="7"/>
                    <a:pt x="1761" y="8"/>
                    <a:pt x="1801" y="8"/>
                  </a:cubicBezTo>
                  <a:cubicBezTo>
                    <a:pt x="1839" y="8"/>
                    <a:pt x="1877" y="7"/>
                    <a:pt x="1915" y="7"/>
                  </a:cubicBezTo>
                  <a:cubicBezTo>
                    <a:pt x="1931" y="7"/>
                    <a:pt x="1946" y="8"/>
                    <a:pt x="1962" y="8"/>
                  </a:cubicBezTo>
                  <a:cubicBezTo>
                    <a:pt x="1965" y="8"/>
                    <a:pt x="1968" y="8"/>
                    <a:pt x="1968" y="11"/>
                  </a:cubicBezTo>
                  <a:cubicBezTo>
                    <a:pt x="1968" y="13"/>
                    <a:pt x="1962" y="13"/>
                    <a:pt x="196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-2588" y="960"/>
              <a:ext cx="3648" cy="25"/>
            </a:xfrm>
            <a:custGeom>
              <a:avLst/>
              <a:gdLst>
                <a:gd name="T0" fmla="*/ 11 w 1940"/>
                <a:gd name="T1" fmla="*/ 6 h 13"/>
                <a:gd name="T2" fmla="*/ 44 w 1940"/>
                <a:gd name="T3" fmla="*/ 4 h 13"/>
                <a:gd name="T4" fmla="*/ 65 w 1940"/>
                <a:gd name="T5" fmla="*/ 4 h 13"/>
                <a:gd name="T6" fmla="*/ 116 w 1940"/>
                <a:gd name="T7" fmla="*/ 5 h 13"/>
                <a:gd name="T8" fmla="*/ 186 w 1940"/>
                <a:gd name="T9" fmla="*/ 1 h 13"/>
                <a:gd name="T10" fmla="*/ 267 w 1940"/>
                <a:gd name="T11" fmla="*/ 1 h 13"/>
                <a:gd name="T12" fmla="*/ 307 w 1940"/>
                <a:gd name="T13" fmla="*/ 4 h 13"/>
                <a:gd name="T14" fmla="*/ 391 w 1940"/>
                <a:gd name="T15" fmla="*/ 4 h 13"/>
                <a:gd name="T16" fmla="*/ 440 w 1940"/>
                <a:gd name="T17" fmla="*/ 4 h 13"/>
                <a:gd name="T18" fmla="*/ 603 w 1940"/>
                <a:gd name="T19" fmla="*/ 5 h 13"/>
                <a:gd name="T20" fmla="*/ 766 w 1940"/>
                <a:gd name="T21" fmla="*/ 5 h 13"/>
                <a:gd name="T22" fmla="*/ 872 w 1940"/>
                <a:gd name="T23" fmla="*/ 6 h 13"/>
                <a:gd name="T24" fmla="*/ 938 w 1940"/>
                <a:gd name="T25" fmla="*/ 5 h 13"/>
                <a:gd name="T26" fmla="*/ 959 w 1940"/>
                <a:gd name="T27" fmla="*/ 3 h 13"/>
                <a:gd name="T28" fmla="*/ 1086 w 1940"/>
                <a:gd name="T29" fmla="*/ 4 h 13"/>
                <a:gd name="T30" fmla="*/ 1140 w 1940"/>
                <a:gd name="T31" fmla="*/ 4 h 13"/>
                <a:gd name="T32" fmla="*/ 1170 w 1940"/>
                <a:gd name="T33" fmla="*/ 5 h 13"/>
                <a:gd name="T34" fmla="*/ 1284 w 1940"/>
                <a:gd name="T35" fmla="*/ 6 h 13"/>
                <a:gd name="T36" fmla="*/ 1322 w 1940"/>
                <a:gd name="T37" fmla="*/ 7 h 13"/>
                <a:gd name="T38" fmla="*/ 1385 w 1940"/>
                <a:gd name="T39" fmla="*/ 4 h 13"/>
                <a:gd name="T40" fmla="*/ 1526 w 1940"/>
                <a:gd name="T41" fmla="*/ 7 h 13"/>
                <a:gd name="T42" fmla="*/ 1596 w 1940"/>
                <a:gd name="T43" fmla="*/ 6 h 13"/>
                <a:gd name="T44" fmla="*/ 1719 w 1940"/>
                <a:gd name="T45" fmla="*/ 6 h 13"/>
                <a:gd name="T46" fmla="*/ 1792 w 1940"/>
                <a:gd name="T47" fmla="*/ 6 h 13"/>
                <a:gd name="T48" fmla="*/ 1871 w 1940"/>
                <a:gd name="T49" fmla="*/ 5 h 13"/>
                <a:gd name="T50" fmla="*/ 1931 w 1940"/>
                <a:gd name="T51" fmla="*/ 5 h 13"/>
                <a:gd name="T52" fmla="*/ 1940 w 1940"/>
                <a:gd name="T53" fmla="*/ 7 h 13"/>
                <a:gd name="T54" fmla="*/ 1933 w 1940"/>
                <a:gd name="T55" fmla="*/ 10 h 13"/>
                <a:gd name="T56" fmla="*/ 1763 w 1940"/>
                <a:gd name="T57" fmla="*/ 10 h 13"/>
                <a:gd name="T58" fmla="*/ 1641 w 1940"/>
                <a:gd name="T59" fmla="*/ 11 h 13"/>
                <a:gd name="T60" fmla="*/ 1587 w 1940"/>
                <a:gd name="T61" fmla="*/ 10 h 13"/>
                <a:gd name="T62" fmla="*/ 1544 w 1940"/>
                <a:gd name="T63" fmla="*/ 12 h 13"/>
                <a:gd name="T64" fmla="*/ 1529 w 1940"/>
                <a:gd name="T65" fmla="*/ 12 h 13"/>
                <a:gd name="T66" fmla="*/ 1391 w 1940"/>
                <a:gd name="T67" fmla="*/ 9 h 13"/>
                <a:gd name="T68" fmla="*/ 1237 w 1940"/>
                <a:gd name="T69" fmla="*/ 12 h 13"/>
                <a:gd name="T70" fmla="*/ 1149 w 1940"/>
                <a:gd name="T71" fmla="*/ 9 h 13"/>
                <a:gd name="T72" fmla="*/ 1072 w 1940"/>
                <a:gd name="T73" fmla="*/ 9 h 13"/>
                <a:gd name="T74" fmla="*/ 969 w 1940"/>
                <a:gd name="T75" fmla="*/ 9 h 13"/>
                <a:gd name="T76" fmla="*/ 933 w 1940"/>
                <a:gd name="T77" fmla="*/ 10 h 13"/>
                <a:gd name="T78" fmla="*/ 865 w 1940"/>
                <a:gd name="T79" fmla="*/ 11 h 13"/>
                <a:gd name="T80" fmla="*/ 763 w 1940"/>
                <a:gd name="T81" fmla="*/ 9 h 13"/>
                <a:gd name="T82" fmla="*/ 678 w 1940"/>
                <a:gd name="T83" fmla="*/ 11 h 13"/>
                <a:gd name="T84" fmla="*/ 633 w 1940"/>
                <a:gd name="T85" fmla="*/ 11 h 13"/>
                <a:gd name="T86" fmla="*/ 514 w 1940"/>
                <a:gd name="T87" fmla="*/ 10 h 13"/>
                <a:gd name="T88" fmla="*/ 407 w 1940"/>
                <a:gd name="T89" fmla="*/ 9 h 13"/>
                <a:gd name="T90" fmla="*/ 362 w 1940"/>
                <a:gd name="T91" fmla="*/ 11 h 13"/>
                <a:gd name="T92" fmla="*/ 290 w 1940"/>
                <a:gd name="T93" fmla="*/ 7 h 13"/>
                <a:gd name="T94" fmla="*/ 241 w 1940"/>
                <a:gd name="T95" fmla="*/ 6 h 13"/>
                <a:gd name="T96" fmla="*/ 187 w 1940"/>
                <a:gd name="T97" fmla="*/ 6 h 13"/>
                <a:gd name="T98" fmla="*/ 180 w 1940"/>
                <a:gd name="T99" fmla="*/ 7 h 13"/>
                <a:gd name="T100" fmla="*/ 90 w 1940"/>
                <a:gd name="T101" fmla="*/ 11 h 13"/>
                <a:gd name="T102" fmla="*/ 71 w 1940"/>
                <a:gd name="T103" fmla="*/ 9 h 13"/>
                <a:gd name="T104" fmla="*/ 39 w 1940"/>
                <a:gd name="T105" fmla="*/ 10 h 13"/>
                <a:gd name="T106" fmla="*/ 7 w 1940"/>
                <a:gd name="T107" fmla="*/ 10 h 13"/>
                <a:gd name="T108" fmla="*/ 0 w 1940"/>
                <a:gd name="T109" fmla="*/ 8 h 13"/>
                <a:gd name="T110" fmla="*/ 11 w 1940"/>
                <a:gd name="T11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40" h="13">
                  <a:moveTo>
                    <a:pt x="11" y="6"/>
                  </a:moveTo>
                  <a:cubicBezTo>
                    <a:pt x="22" y="5"/>
                    <a:pt x="33" y="5"/>
                    <a:pt x="44" y="4"/>
                  </a:cubicBezTo>
                  <a:cubicBezTo>
                    <a:pt x="51" y="4"/>
                    <a:pt x="58" y="3"/>
                    <a:pt x="65" y="4"/>
                  </a:cubicBezTo>
                  <a:cubicBezTo>
                    <a:pt x="82" y="6"/>
                    <a:pt x="99" y="5"/>
                    <a:pt x="116" y="5"/>
                  </a:cubicBezTo>
                  <a:cubicBezTo>
                    <a:pt x="139" y="4"/>
                    <a:pt x="162" y="2"/>
                    <a:pt x="186" y="1"/>
                  </a:cubicBezTo>
                  <a:cubicBezTo>
                    <a:pt x="213" y="1"/>
                    <a:pt x="240" y="0"/>
                    <a:pt x="267" y="1"/>
                  </a:cubicBezTo>
                  <a:cubicBezTo>
                    <a:pt x="280" y="1"/>
                    <a:pt x="293" y="2"/>
                    <a:pt x="307" y="4"/>
                  </a:cubicBezTo>
                  <a:cubicBezTo>
                    <a:pt x="335" y="6"/>
                    <a:pt x="363" y="6"/>
                    <a:pt x="391" y="4"/>
                  </a:cubicBezTo>
                  <a:cubicBezTo>
                    <a:pt x="407" y="4"/>
                    <a:pt x="423" y="3"/>
                    <a:pt x="440" y="4"/>
                  </a:cubicBezTo>
                  <a:cubicBezTo>
                    <a:pt x="494" y="4"/>
                    <a:pt x="549" y="5"/>
                    <a:pt x="603" y="5"/>
                  </a:cubicBezTo>
                  <a:cubicBezTo>
                    <a:pt x="657" y="6"/>
                    <a:pt x="712" y="5"/>
                    <a:pt x="766" y="5"/>
                  </a:cubicBezTo>
                  <a:cubicBezTo>
                    <a:pt x="802" y="4"/>
                    <a:pt x="837" y="6"/>
                    <a:pt x="872" y="6"/>
                  </a:cubicBezTo>
                  <a:cubicBezTo>
                    <a:pt x="894" y="7"/>
                    <a:pt x="916" y="5"/>
                    <a:pt x="938" y="5"/>
                  </a:cubicBezTo>
                  <a:cubicBezTo>
                    <a:pt x="945" y="4"/>
                    <a:pt x="952" y="3"/>
                    <a:pt x="959" y="3"/>
                  </a:cubicBezTo>
                  <a:cubicBezTo>
                    <a:pt x="1001" y="4"/>
                    <a:pt x="1044" y="4"/>
                    <a:pt x="1086" y="4"/>
                  </a:cubicBezTo>
                  <a:cubicBezTo>
                    <a:pt x="1104" y="4"/>
                    <a:pt x="1122" y="4"/>
                    <a:pt x="1140" y="4"/>
                  </a:cubicBezTo>
                  <a:cubicBezTo>
                    <a:pt x="1150" y="5"/>
                    <a:pt x="1160" y="5"/>
                    <a:pt x="1170" y="5"/>
                  </a:cubicBezTo>
                  <a:cubicBezTo>
                    <a:pt x="1208" y="8"/>
                    <a:pt x="1246" y="6"/>
                    <a:pt x="1284" y="6"/>
                  </a:cubicBezTo>
                  <a:cubicBezTo>
                    <a:pt x="1297" y="6"/>
                    <a:pt x="1309" y="6"/>
                    <a:pt x="1322" y="7"/>
                  </a:cubicBezTo>
                  <a:cubicBezTo>
                    <a:pt x="1343" y="7"/>
                    <a:pt x="1364" y="4"/>
                    <a:pt x="1385" y="4"/>
                  </a:cubicBezTo>
                  <a:cubicBezTo>
                    <a:pt x="1432" y="5"/>
                    <a:pt x="1479" y="6"/>
                    <a:pt x="1526" y="7"/>
                  </a:cubicBezTo>
                  <a:cubicBezTo>
                    <a:pt x="1549" y="7"/>
                    <a:pt x="1573" y="6"/>
                    <a:pt x="1596" y="6"/>
                  </a:cubicBezTo>
                  <a:cubicBezTo>
                    <a:pt x="1637" y="6"/>
                    <a:pt x="1678" y="6"/>
                    <a:pt x="1719" y="6"/>
                  </a:cubicBezTo>
                  <a:cubicBezTo>
                    <a:pt x="1743" y="6"/>
                    <a:pt x="1768" y="6"/>
                    <a:pt x="1792" y="6"/>
                  </a:cubicBezTo>
                  <a:cubicBezTo>
                    <a:pt x="1819" y="6"/>
                    <a:pt x="1845" y="6"/>
                    <a:pt x="1871" y="5"/>
                  </a:cubicBezTo>
                  <a:cubicBezTo>
                    <a:pt x="1891" y="5"/>
                    <a:pt x="1911" y="5"/>
                    <a:pt x="1931" y="5"/>
                  </a:cubicBezTo>
                  <a:cubicBezTo>
                    <a:pt x="1934" y="5"/>
                    <a:pt x="1940" y="5"/>
                    <a:pt x="1940" y="7"/>
                  </a:cubicBezTo>
                  <a:cubicBezTo>
                    <a:pt x="1940" y="10"/>
                    <a:pt x="1933" y="10"/>
                    <a:pt x="1933" y="10"/>
                  </a:cubicBezTo>
                  <a:cubicBezTo>
                    <a:pt x="1876" y="10"/>
                    <a:pt x="1820" y="10"/>
                    <a:pt x="1763" y="10"/>
                  </a:cubicBezTo>
                  <a:cubicBezTo>
                    <a:pt x="1723" y="10"/>
                    <a:pt x="1682" y="11"/>
                    <a:pt x="1641" y="11"/>
                  </a:cubicBezTo>
                  <a:cubicBezTo>
                    <a:pt x="1623" y="11"/>
                    <a:pt x="1605" y="10"/>
                    <a:pt x="1587" y="10"/>
                  </a:cubicBezTo>
                  <a:cubicBezTo>
                    <a:pt x="1572" y="10"/>
                    <a:pt x="1558" y="11"/>
                    <a:pt x="1544" y="12"/>
                  </a:cubicBezTo>
                  <a:cubicBezTo>
                    <a:pt x="1539" y="12"/>
                    <a:pt x="1534" y="12"/>
                    <a:pt x="1529" y="12"/>
                  </a:cubicBezTo>
                  <a:cubicBezTo>
                    <a:pt x="1483" y="11"/>
                    <a:pt x="1437" y="10"/>
                    <a:pt x="1391" y="9"/>
                  </a:cubicBezTo>
                  <a:cubicBezTo>
                    <a:pt x="1340" y="9"/>
                    <a:pt x="1288" y="9"/>
                    <a:pt x="1237" y="12"/>
                  </a:cubicBezTo>
                  <a:cubicBezTo>
                    <a:pt x="1207" y="13"/>
                    <a:pt x="1178" y="10"/>
                    <a:pt x="1149" y="9"/>
                  </a:cubicBezTo>
                  <a:cubicBezTo>
                    <a:pt x="1123" y="9"/>
                    <a:pt x="1098" y="9"/>
                    <a:pt x="1072" y="9"/>
                  </a:cubicBezTo>
                  <a:cubicBezTo>
                    <a:pt x="1038" y="9"/>
                    <a:pt x="1004" y="8"/>
                    <a:pt x="969" y="9"/>
                  </a:cubicBezTo>
                  <a:cubicBezTo>
                    <a:pt x="957" y="9"/>
                    <a:pt x="945" y="10"/>
                    <a:pt x="933" y="10"/>
                  </a:cubicBezTo>
                  <a:cubicBezTo>
                    <a:pt x="910" y="11"/>
                    <a:pt x="887" y="12"/>
                    <a:pt x="865" y="11"/>
                  </a:cubicBezTo>
                  <a:cubicBezTo>
                    <a:pt x="831" y="11"/>
                    <a:pt x="797" y="9"/>
                    <a:pt x="763" y="9"/>
                  </a:cubicBezTo>
                  <a:cubicBezTo>
                    <a:pt x="734" y="9"/>
                    <a:pt x="706" y="10"/>
                    <a:pt x="678" y="11"/>
                  </a:cubicBezTo>
                  <a:cubicBezTo>
                    <a:pt x="663" y="11"/>
                    <a:pt x="648" y="11"/>
                    <a:pt x="633" y="11"/>
                  </a:cubicBezTo>
                  <a:cubicBezTo>
                    <a:pt x="593" y="11"/>
                    <a:pt x="554" y="10"/>
                    <a:pt x="514" y="10"/>
                  </a:cubicBezTo>
                  <a:cubicBezTo>
                    <a:pt x="479" y="9"/>
                    <a:pt x="443" y="9"/>
                    <a:pt x="407" y="9"/>
                  </a:cubicBezTo>
                  <a:cubicBezTo>
                    <a:pt x="392" y="9"/>
                    <a:pt x="377" y="10"/>
                    <a:pt x="362" y="11"/>
                  </a:cubicBezTo>
                  <a:cubicBezTo>
                    <a:pt x="338" y="12"/>
                    <a:pt x="314" y="10"/>
                    <a:pt x="290" y="7"/>
                  </a:cubicBezTo>
                  <a:cubicBezTo>
                    <a:pt x="274" y="6"/>
                    <a:pt x="257" y="5"/>
                    <a:pt x="241" y="6"/>
                  </a:cubicBezTo>
                  <a:cubicBezTo>
                    <a:pt x="223" y="6"/>
                    <a:pt x="205" y="6"/>
                    <a:pt x="187" y="6"/>
                  </a:cubicBezTo>
                  <a:cubicBezTo>
                    <a:pt x="185" y="6"/>
                    <a:pt x="182" y="6"/>
                    <a:pt x="180" y="7"/>
                  </a:cubicBezTo>
                  <a:cubicBezTo>
                    <a:pt x="150" y="10"/>
                    <a:pt x="120" y="9"/>
                    <a:pt x="90" y="11"/>
                  </a:cubicBezTo>
                  <a:cubicBezTo>
                    <a:pt x="84" y="11"/>
                    <a:pt x="77" y="10"/>
                    <a:pt x="71" y="9"/>
                  </a:cubicBezTo>
                  <a:cubicBezTo>
                    <a:pt x="60" y="8"/>
                    <a:pt x="50" y="8"/>
                    <a:pt x="39" y="10"/>
                  </a:cubicBezTo>
                  <a:cubicBezTo>
                    <a:pt x="29" y="12"/>
                    <a:pt x="18" y="12"/>
                    <a:pt x="7" y="10"/>
                  </a:cubicBezTo>
                  <a:cubicBezTo>
                    <a:pt x="7" y="10"/>
                    <a:pt x="0" y="10"/>
                    <a:pt x="0" y="8"/>
                  </a:cubicBezTo>
                  <a:cubicBezTo>
                    <a:pt x="0" y="5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-2591" y="791"/>
              <a:ext cx="3655" cy="23"/>
            </a:xfrm>
            <a:custGeom>
              <a:avLst/>
              <a:gdLst>
                <a:gd name="T0" fmla="*/ 1944 w 1944"/>
                <a:gd name="T1" fmla="*/ 8 h 12"/>
                <a:gd name="T2" fmla="*/ 1941 w 1944"/>
                <a:gd name="T3" fmla="*/ 10 h 12"/>
                <a:gd name="T4" fmla="*/ 1847 w 1944"/>
                <a:gd name="T5" fmla="*/ 12 h 12"/>
                <a:gd name="T6" fmla="*/ 1815 w 1944"/>
                <a:gd name="T7" fmla="*/ 11 h 12"/>
                <a:gd name="T8" fmla="*/ 1715 w 1944"/>
                <a:gd name="T9" fmla="*/ 9 h 12"/>
                <a:gd name="T10" fmla="*/ 1664 w 1944"/>
                <a:gd name="T11" fmla="*/ 10 h 12"/>
                <a:gd name="T12" fmla="*/ 1511 w 1944"/>
                <a:gd name="T13" fmla="*/ 10 h 12"/>
                <a:gd name="T14" fmla="*/ 1462 w 1944"/>
                <a:gd name="T15" fmla="*/ 11 h 12"/>
                <a:gd name="T16" fmla="*/ 1317 w 1944"/>
                <a:gd name="T17" fmla="*/ 11 h 12"/>
                <a:gd name="T18" fmla="*/ 1312 w 1944"/>
                <a:gd name="T19" fmla="*/ 11 h 12"/>
                <a:gd name="T20" fmla="*/ 1213 w 1944"/>
                <a:gd name="T21" fmla="*/ 11 h 12"/>
                <a:gd name="T22" fmla="*/ 1155 w 1944"/>
                <a:gd name="T23" fmla="*/ 9 h 12"/>
                <a:gd name="T24" fmla="*/ 1077 w 1944"/>
                <a:gd name="T25" fmla="*/ 9 h 12"/>
                <a:gd name="T26" fmla="*/ 980 w 1944"/>
                <a:gd name="T27" fmla="*/ 9 h 12"/>
                <a:gd name="T28" fmla="*/ 885 w 1944"/>
                <a:gd name="T29" fmla="*/ 11 h 12"/>
                <a:gd name="T30" fmla="*/ 828 w 1944"/>
                <a:gd name="T31" fmla="*/ 10 h 12"/>
                <a:gd name="T32" fmla="*/ 740 w 1944"/>
                <a:gd name="T33" fmla="*/ 9 h 12"/>
                <a:gd name="T34" fmla="*/ 659 w 1944"/>
                <a:gd name="T35" fmla="*/ 8 h 12"/>
                <a:gd name="T36" fmla="*/ 605 w 1944"/>
                <a:gd name="T37" fmla="*/ 8 h 12"/>
                <a:gd name="T38" fmla="*/ 514 w 1944"/>
                <a:gd name="T39" fmla="*/ 6 h 12"/>
                <a:gd name="T40" fmla="*/ 444 w 1944"/>
                <a:gd name="T41" fmla="*/ 8 h 12"/>
                <a:gd name="T42" fmla="*/ 354 w 1944"/>
                <a:gd name="T43" fmla="*/ 7 h 12"/>
                <a:gd name="T44" fmla="*/ 320 w 1944"/>
                <a:gd name="T45" fmla="*/ 7 h 12"/>
                <a:gd name="T46" fmla="*/ 311 w 1944"/>
                <a:gd name="T47" fmla="*/ 7 h 12"/>
                <a:gd name="T48" fmla="*/ 209 w 1944"/>
                <a:gd name="T49" fmla="*/ 8 h 12"/>
                <a:gd name="T50" fmla="*/ 167 w 1944"/>
                <a:gd name="T51" fmla="*/ 7 h 12"/>
                <a:gd name="T52" fmla="*/ 85 w 1944"/>
                <a:gd name="T53" fmla="*/ 6 h 12"/>
                <a:gd name="T54" fmla="*/ 67 w 1944"/>
                <a:gd name="T55" fmla="*/ 7 h 12"/>
                <a:gd name="T56" fmla="*/ 8 w 1944"/>
                <a:gd name="T57" fmla="*/ 6 h 12"/>
                <a:gd name="T58" fmla="*/ 0 w 1944"/>
                <a:gd name="T59" fmla="*/ 5 h 12"/>
                <a:gd name="T60" fmla="*/ 11 w 1944"/>
                <a:gd name="T61" fmla="*/ 2 h 12"/>
                <a:gd name="T62" fmla="*/ 60 w 1944"/>
                <a:gd name="T63" fmla="*/ 3 h 12"/>
                <a:gd name="T64" fmla="*/ 93 w 1944"/>
                <a:gd name="T65" fmla="*/ 2 h 12"/>
                <a:gd name="T66" fmla="*/ 153 w 1944"/>
                <a:gd name="T67" fmla="*/ 2 h 12"/>
                <a:gd name="T68" fmla="*/ 238 w 1944"/>
                <a:gd name="T69" fmla="*/ 2 h 12"/>
                <a:gd name="T70" fmla="*/ 259 w 1944"/>
                <a:gd name="T71" fmla="*/ 2 h 12"/>
                <a:gd name="T72" fmla="*/ 310 w 1944"/>
                <a:gd name="T73" fmla="*/ 3 h 12"/>
                <a:gd name="T74" fmla="*/ 317 w 1944"/>
                <a:gd name="T75" fmla="*/ 3 h 12"/>
                <a:gd name="T76" fmla="*/ 394 w 1944"/>
                <a:gd name="T77" fmla="*/ 4 h 12"/>
                <a:gd name="T78" fmla="*/ 459 w 1944"/>
                <a:gd name="T79" fmla="*/ 2 h 12"/>
                <a:gd name="T80" fmla="*/ 491 w 1944"/>
                <a:gd name="T81" fmla="*/ 0 h 12"/>
                <a:gd name="T82" fmla="*/ 573 w 1944"/>
                <a:gd name="T83" fmla="*/ 1 h 12"/>
                <a:gd name="T84" fmla="*/ 626 w 1944"/>
                <a:gd name="T85" fmla="*/ 3 h 12"/>
                <a:gd name="T86" fmla="*/ 762 w 1944"/>
                <a:gd name="T87" fmla="*/ 3 h 12"/>
                <a:gd name="T88" fmla="*/ 838 w 1944"/>
                <a:gd name="T89" fmla="*/ 6 h 12"/>
                <a:gd name="T90" fmla="*/ 943 w 1944"/>
                <a:gd name="T91" fmla="*/ 4 h 12"/>
                <a:gd name="T92" fmla="*/ 1033 w 1944"/>
                <a:gd name="T93" fmla="*/ 4 h 12"/>
                <a:gd name="T94" fmla="*/ 1058 w 1944"/>
                <a:gd name="T95" fmla="*/ 4 h 12"/>
                <a:gd name="T96" fmla="*/ 1157 w 1944"/>
                <a:gd name="T97" fmla="*/ 5 h 12"/>
                <a:gd name="T98" fmla="*/ 1265 w 1944"/>
                <a:gd name="T99" fmla="*/ 6 h 12"/>
                <a:gd name="T100" fmla="*/ 1296 w 1944"/>
                <a:gd name="T101" fmla="*/ 6 h 12"/>
                <a:gd name="T102" fmla="*/ 1323 w 1944"/>
                <a:gd name="T103" fmla="*/ 6 h 12"/>
                <a:gd name="T104" fmla="*/ 1373 w 1944"/>
                <a:gd name="T105" fmla="*/ 6 h 12"/>
                <a:gd name="T106" fmla="*/ 1473 w 1944"/>
                <a:gd name="T107" fmla="*/ 7 h 12"/>
                <a:gd name="T108" fmla="*/ 1572 w 1944"/>
                <a:gd name="T109" fmla="*/ 6 h 12"/>
                <a:gd name="T110" fmla="*/ 1708 w 1944"/>
                <a:gd name="T111" fmla="*/ 5 h 12"/>
                <a:gd name="T112" fmla="*/ 1786 w 1944"/>
                <a:gd name="T113" fmla="*/ 6 h 12"/>
                <a:gd name="T114" fmla="*/ 1933 w 1944"/>
                <a:gd name="T115" fmla="*/ 6 h 12"/>
                <a:gd name="T116" fmla="*/ 1944 w 1944"/>
                <a:gd name="T1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44" h="12">
                  <a:moveTo>
                    <a:pt x="1944" y="8"/>
                  </a:moveTo>
                  <a:cubicBezTo>
                    <a:pt x="1944" y="10"/>
                    <a:pt x="1942" y="10"/>
                    <a:pt x="1941" y="10"/>
                  </a:cubicBezTo>
                  <a:cubicBezTo>
                    <a:pt x="1909" y="12"/>
                    <a:pt x="1878" y="12"/>
                    <a:pt x="1847" y="12"/>
                  </a:cubicBezTo>
                  <a:cubicBezTo>
                    <a:pt x="1836" y="11"/>
                    <a:pt x="1826" y="11"/>
                    <a:pt x="1815" y="11"/>
                  </a:cubicBezTo>
                  <a:cubicBezTo>
                    <a:pt x="1782" y="11"/>
                    <a:pt x="1748" y="9"/>
                    <a:pt x="1715" y="9"/>
                  </a:cubicBezTo>
                  <a:cubicBezTo>
                    <a:pt x="1698" y="9"/>
                    <a:pt x="1681" y="10"/>
                    <a:pt x="1664" y="10"/>
                  </a:cubicBezTo>
                  <a:cubicBezTo>
                    <a:pt x="1613" y="10"/>
                    <a:pt x="1562" y="10"/>
                    <a:pt x="1511" y="10"/>
                  </a:cubicBezTo>
                  <a:cubicBezTo>
                    <a:pt x="1495" y="10"/>
                    <a:pt x="1478" y="11"/>
                    <a:pt x="1462" y="11"/>
                  </a:cubicBezTo>
                  <a:cubicBezTo>
                    <a:pt x="1413" y="10"/>
                    <a:pt x="1365" y="9"/>
                    <a:pt x="1317" y="11"/>
                  </a:cubicBezTo>
                  <a:cubicBezTo>
                    <a:pt x="1315" y="11"/>
                    <a:pt x="1314" y="11"/>
                    <a:pt x="1312" y="11"/>
                  </a:cubicBezTo>
                  <a:cubicBezTo>
                    <a:pt x="1279" y="8"/>
                    <a:pt x="1246" y="12"/>
                    <a:pt x="1213" y="11"/>
                  </a:cubicBezTo>
                  <a:cubicBezTo>
                    <a:pt x="1194" y="11"/>
                    <a:pt x="1174" y="10"/>
                    <a:pt x="1155" y="9"/>
                  </a:cubicBezTo>
                  <a:cubicBezTo>
                    <a:pt x="1129" y="9"/>
                    <a:pt x="1103" y="9"/>
                    <a:pt x="1077" y="9"/>
                  </a:cubicBezTo>
                  <a:cubicBezTo>
                    <a:pt x="1045" y="9"/>
                    <a:pt x="1012" y="8"/>
                    <a:pt x="980" y="9"/>
                  </a:cubicBezTo>
                  <a:cubicBezTo>
                    <a:pt x="948" y="9"/>
                    <a:pt x="917" y="10"/>
                    <a:pt x="885" y="11"/>
                  </a:cubicBezTo>
                  <a:cubicBezTo>
                    <a:pt x="866" y="11"/>
                    <a:pt x="847" y="11"/>
                    <a:pt x="828" y="10"/>
                  </a:cubicBezTo>
                  <a:cubicBezTo>
                    <a:pt x="799" y="9"/>
                    <a:pt x="770" y="8"/>
                    <a:pt x="740" y="9"/>
                  </a:cubicBezTo>
                  <a:cubicBezTo>
                    <a:pt x="713" y="9"/>
                    <a:pt x="686" y="9"/>
                    <a:pt x="659" y="8"/>
                  </a:cubicBezTo>
                  <a:cubicBezTo>
                    <a:pt x="641" y="8"/>
                    <a:pt x="623" y="9"/>
                    <a:pt x="605" y="8"/>
                  </a:cubicBezTo>
                  <a:cubicBezTo>
                    <a:pt x="575" y="6"/>
                    <a:pt x="545" y="6"/>
                    <a:pt x="514" y="6"/>
                  </a:cubicBezTo>
                  <a:cubicBezTo>
                    <a:pt x="491" y="5"/>
                    <a:pt x="467" y="6"/>
                    <a:pt x="444" y="8"/>
                  </a:cubicBezTo>
                  <a:cubicBezTo>
                    <a:pt x="414" y="10"/>
                    <a:pt x="384" y="9"/>
                    <a:pt x="354" y="7"/>
                  </a:cubicBezTo>
                  <a:cubicBezTo>
                    <a:pt x="343" y="7"/>
                    <a:pt x="331" y="7"/>
                    <a:pt x="320" y="7"/>
                  </a:cubicBezTo>
                  <a:cubicBezTo>
                    <a:pt x="317" y="7"/>
                    <a:pt x="314" y="8"/>
                    <a:pt x="311" y="7"/>
                  </a:cubicBezTo>
                  <a:cubicBezTo>
                    <a:pt x="277" y="6"/>
                    <a:pt x="243" y="6"/>
                    <a:pt x="209" y="8"/>
                  </a:cubicBezTo>
                  <a:cubicBezTo>
                    <a:pt x="195" y="9"/>
                    <a:pt x="181" y="8"/>
                    <a:pt x="167" y="7"/>
                  </a:cubicBezTo>
                  <a:cubicBezTo>
                    <a:pt x="140" y="6"/>
                    <a:pt x="112" y="5"/>
                    <a:pt x="85" y="6"/>
                  </a:cubicBezTo>
                  <a:cubicBezTo>
                    <a:pt x="79" y="7"/>
                    <a:pt x="73" y="7"/>
                    <a:pt x="67" y="7"/>
                  </a:cubicBezTo>
                  <a:cubicBezTo>
                    <a:pt x="47" y="7"/>
                    <a:pt x="28" y="6"/>
                    <a:pt x="8" y="6"/>
                  </a:cubicBezTo>
                  <a:cubicBezTo>
                    <a:pt x="6" y="6"/>
                    <a:pt x="0" y="8"/>
                    <a:pt x="0" y="5"/>
                  </a:cubicBezTo>
                  <a:cubicBezTo>
                    <a:pt x="0" y="2"/>
                    <a:pt x="8" y="2"/>
                    <a:pt x="11" y="2"/>
                  </a:cubicBezTo>
                  <a:cubicBezTo>
                    <a:pt x="27" y="2"/>
                    <a:pt x="44" y="3"/>
                    <a:pt x="60" y="3"/>
                  </a:cubicBezTo>
                  <a:cubicBezTo>
                    <a:pt x="71" y="3"/>
                    <a:pt x="82" y="2"/>
                    <a:pt x="93" y="2"/>
                  </a:cubicBezTo>
                  <a:cubicBezTo>
                    <a:pt x="113" y="1"/>
                    <a:pt x="133" y="1"/>
                    <a:pt x="153" y="2"/>
                  </a:cubicBezTo>
                  <a:cubicBezTo>
                    <a:pt x="181" y="4"/>
                    <a:pt x="210" y="5"/>
                    <a:pt x="238" y="2"/>
                  </a:cubicBezTo>
                  <a:cubicBezTo>
                    <a:pt x="245" y="1"/>
                    <a:pt x="252" y="2"/>
                    <a:pt x="259" y="2"/>
                  </a:cubicBezTo>
                  <a:cubicBezTo>
                    <a:pt x="276" y="2"/>
                    <a:pt x="293" y="2"/>
                    <a:pt x="310" y="3"/>
                  </a:cubicBezTo>
                  <a:cubicBezTo>
                    <a:pt x="312" y="3"/>
                    <a:pt x="315" y="3"/>
                    <a:pt x="317" y="3"/>
                  </a:cubicBezTo>
                  <a:cubicBezTo>
                    <a:pt x="343" y="0"/>
                    <a:pt x="368" y="4"/>
                    <a:pt x="394" y="4"/>
                  </a:cubicBezTo>
                  <a:cubicBezTo>
                    <a:pt x="416" y="4"/>
                    <a:pt x="438" y="4"/>
                    <a:pt x="459" y="2"/>
                  </a:cubicBezTo>
                  <a:cubicBezTo>
                    <a:pt x="470" y="0"/>
                    <a:pt x="480" y="0"/>
                    <a:pt x="491" y="0"/>
                  </a:cubicBezTo>
                  <a:cubicBezTo>
                    <a:pt x="518" y="0"/>
                    <a:pt x="546" y="0"/>
                    <a:pt x="573" y="1"/>
                  </a:cubicBezTo>
                  <a:cubicBezTo>
                    <a:pt x="591" y="1"/>
                    <a:pt x="608" y="3"/>
                    <a:pt x="626" y="3"/>
                  </a:cubicBezTo>
                  <a:cubicBezTo>
                    <a:pt x="671" y="4"/>
                    <a:pt x="716" y="3"/>
                    <a:pt x="762" y="3"/>
                  </a:cubicBezTo>
                  <a:cubicBezTo>
                    <a:pt x="787" y="4"/>
                    <a:pt x="813" y="6"/>
                    <a:pt x="838" y="6"/>
                  </a:cubicBezTo>
                  <a:cubicBezTo>
                    <a:pt x="873" y="6"/>
                    <a:pt x="908" y="5"/>
                    <a:pt x="943" y="4"/>
                  </a:cubicBezTo>
                  <a:cubicBezTo>
                    <a:pt x="973" y="4"/>
                    <a:pt x="1003" y="4"/>
                    <a:pt x="1033" y="4"/>
                  </a:cubicBezTo>
                  <a:cubicBezTo>
                    <a:pt x="1041" y="4"/>
                    <a:pt x="1050" y="4"/>
                    <a:pt x="1058" y="4"/>
                  </a:cubicBezTo>
                  <a:cubicBezTo>
                    <a:pt x="1091" y="4"/>
                    <a:pt x="1124" y="4"/>
                    <a:pt x="1157" y="5"/>
                  </a:cubicBezTo>
                  <a:cubicBezTo>
                    <a:pt x="1193" y="6"/>
                    <a:pt x="1229" y="6"/>
                    <a:pt x="1265" y="6"/>
                  </a:cubicBezTo>
                  <a:cubicBezTo>
                    <a:pt x="1275" y="7"/>
                    <a:pt x="1286" y="5"/>
                    <a:pt x="1296" y="6"/>
                  </a:cubicBezTo>
                  <a:cubicBezTo>
                    <a:pt x="1305" y="6"/>
                    <a:pt x="1314" y="6"/>
                    <a:pt x="1323" y="6"/>
                  </a:cubicBezTo>
                  <a:cubicBezTo>
                    <a:pt x="1340" y="6"/>
                    <a:pt x="1356" y="7"/>
                    <a:pt x="1373" y="6"/>
                  </a:cubicBezTo>
                  <a:cubicBezTo>
                    <a:pt x="1406" y="4"/>
                    <a:pt x="1440" y="7"/>
                    <a:pt x="1473" y="7"/>
                  </a:cubicBezTo>
                  <a:cubicBezTo>
                    <a:pt x="1506" y="6"/>
                    <a:pt x="1539" y="6"/>
                    <a:pt x="1572" y="6"/>
                  </a:cubicBezTo>
                  <a:cubicBezTo>
                    <a:pt x="1617" y="5"/>
                    <a:pt x="1663" y="7"/>
                    <a:pt x="1708" y="5"/>
                  </a:cubicBezTo>
                  <a:cubicBezTo>
                    <a:pt x="1734" y="3"/>
                    <a:pt x="1760" y="6"/>
                    <a:pt x="1786" y="6"/>
                  </a:cubicBezTo>
                  <a:cubicBezTo>
                    <a:pt x="1835" y="6"/>
                    <a:pt x="1884" y="6"/>
                    <a:pt x="1933" y="6"/>
                  </a:cubicBezTo>
                  <a:cubicBezTo>
                    <a:pt x="1937" y="6"/>
                    <a:pt x="1944" y="4"/>
                    <a:pt x="1944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-2599" y="1047"/>
              <a:ext cx="3676" cy="24"/>
            </a:xfrm>
            <a:custGeom>
              <a:avLst/>
              <a:gdLst>
                <a:gd name="T0" fmla="*/ 21 w 1955"/>
                <a:gd name="T1" fmla="*/ 4 h 13"/>
                <a:gd name="T2" fmla="*/ 80 w 1955"/>
                <a:gd name="T3" fmla="*/ 4 h 13"/>
                <a:gd name="T4" fmla="*/ 137 w 1955"/>
                <a:gd name="T5" fmla="*/ 2 h 13"/>
                <a:gd name="T6" fmla="*/ 258 w 1955"/>
                <a:gd name="T7" fmla="*/ 2 h 13"/>
                <a:gd name="T8" fmla="*/ 357 w 1955"/>
                <a:gd name="T9" fmla="*/ 2 h 13"/>
                <a:gd name="T10" fmla="*/ 420 w 1955"/>
                <a:gd name="T11" fmla="*/ 1 h 13"/>
                <a:gd name="T12" fmla="*/ 487 w 1955"/>
                <a:gd name="T13" fmla="*/ 2 h 13"/>
                <a:gd name="T14" fmla="*/ 640 w 1955"/>
                <a:gd name="T15" fmla="*/ 2 h 13"/>
                <a:gd name="T16" fmla="*/ 777 w 1955"/>
                <a:gd name="T17" fmla="*/ 3 h 13"/>
                <a:gd name="T18" fmla="*/ 912 w 1955"/>
                <a:gd name="T19" fmla="*/ 6 h 13"/>
                <a:gd name="T20" fmla="*/ 942 w 1955"/>
                <a:gd name="T21" fmla="*/ 5 h 13"/>
                <a:gd name="T22" fmla="*/ 1183 w 1955"/>
                <a:gd name="T23" fmla="*/ 5 h 13"/>
                <a:gd name="T24" fmla="*/ 1279 w 1955"/>
                <a:gd name="T25" fmla="*/ 5 h 13"/>
                <a:gd name="T26" fmla="*/ 1377 w 1955"/>
                <a:gd name="T27" fmla="*/ 6 h 13"/>
                <a:gd name="T28" fmla="*/ 1453 w 1955"/>
                <a:gd name="T29" fmla="*/ 8 h 13"/>
                <a:gd name="T30" fmla="*/ 1492 w 1955"/>
                <a:gd name="T31" fmla="*/ 7 h 13"/>
                <a:gd name="T32" fmla="*/ 1517 w 1955"/>
                <a:gd name="T33" fmla="*/ 7 h 13"/>
                <a:gd name="T34" fmla="*/ 1625 w 1955"/>
                <a:gd name="T35" fmla="*/ 7 h 13"/>
                <a:gd name="T36" fmla="*/ 1751 w 1955"/>
                <a:gd name="T37" fmla="*/ 6 h 13"/>
                <a:gd name="T38" fmla="*/ 1797 w 1955"/>
                <a:gd name="T39" fmla="*/ 7 h 13"/>
                <a:gd name="T40" fmla="*/ 1892 w 1955"/>
                <a:gd name="T41" fmla="*/ 8 h 13"/>
                <a:gd name="T42" fmla="*/ 1942 w 1955"/>
                <a:gd name="T43" fmla="*/ 6 h 13"/>
                <a:gd name="T44" fmla="*/ 1955 w 1955"/>
                <a:gd name="T45" fmla="*/ 8 h 13"/>
                <a:gd name="T46" fmla="*/ 1948 w 1955"/>
                <a:gd name="T47" fmla="*/ 10 h 13"/>
                <a:gd name="T48" fmla="*/ 1886 w 1955"/>
                <a:gd name="T49" fmla="*/ 12 h 13"/>
                <a:gd name="T50" fmla="*/ 1765 w 1955"/>
                <a:gd name="T51" fmla="*/ 11 h 13"/>
                <a:gd name="T52" fmla="*/ 1687 w 1955"/>
                <a:gd name="T53" fmla="*/ 12 h 13"/>
                <a:gd name="T54" fmla="*/ 1593 w 1955"/>
                <a:gd name="T55" fmla="*/ 12 h 13"/>
                <a:gd name="T56" fmla="*/ 1524 w 1955"/>
                <a:gd name="T57" fmla="*/ 12 h 13"/>
                <a:gd name="T58" fmla="*/ 1393 w 1955"/>
                <a:gd name="T59" fmla="*/ 11 h 13"/>
                <a:gd name="T60" fmla="*/ 1283 w 1955"/>
                <a:gd name="T61" fmla="*/ 10 h 13"/>
                <a:gd name="T62" fmla="*/ 1204 w 1955"/>
                <a:gd name="T63" fmla="*/ 9 h 13"/>
                <a:gd name="T64" fmla="*/ 1115 w 1955"/>
                <a:gd name="T65" fmla="*/ 10 h 13"/>
                <a:gd name="T66" fmla="*/ 921 w 1955"/>
                <a:gd name="T67" fmla="*/ 11 h 13"/>
                <a:gd name="T68" fmla="*/ 798 w 1955"/>
                <a:gd name="T69" fmla="*/ 8 h 13"/>
                <a:gd name="T70" fmla="*/ 720 w 1955"/>
                <a:gd name="T71" fmla="*/ 7 h 13"/>
                <a:gd name="T72" fmla="*/ 573 w 1955"/>
                <a:gd name="T73" fmla="*/ 8 h 13"/>
                <a:gd name="T74" fmla="*/ 487 w 1955"/>
                <a:gd name="T75" fmla="*/ 7 h 13"/>
                <a:gd name="T76" fmla="*/ 430 w 1955"/>
                <a:gd name="T77" fmla="*/ 6 h 13"/>
                <a:gd name="T78" fmla="*/ 400 w 1955"/>
                <a:gd name="T79" fmla="*/ 7 h 13"/>
                <a:gd name="T80" fmla="*/ 392 w 1955"/>
                <a:gd name="T81" fmla="*/ 7 h 13"/>
                <a:gd name="T82" fmla="*/ 318 w 1955"/>
                <a:gd name="T83" fmla="*/ 7 h 13"/>
                <a:gd name="T84" fmla="*/ 297 w 1955"/>
                <a:gd name="T85" fmla="*/ 6 h 13"/>
                <a:gd name="T86" fmla="*/ 288 w 1955"/>
                <a:gd name="T87" fmla="*/ 6 h 13"/>
                <a:gd name="T88" fmla="*/ 186 w 1955"/>
                <a:gd name="T89" fmla="*/ 6 h 13"/>
                <a:gd name="T90" fmla="*/ 119 w 1955"/>
                <a:gd name="T91" fmla="*/ 8 h 13"/>
                <a:gd name="T92" fmla="*/ 53 w 1955"/>
                <a:gd name="T93" fmla="*/ 10 h 13"/>
                <a:gd name="T94" fmla="*/ 29 w 1955"/>
                <a:gd name="T95" fmla="*/ 10 h 13"/>
                <a:gd name="T96" fmla="*/ 5 w 1955"/>
                <a:gd name="T97" fmla="*/ 9 h 13"/>
                <a:gd name="T98" fmla="*/ 0 w 1955"/>
                <a:gd name="T99" fmla="*/ 6 h 13"/>
                <a:gd name="T100" fmla="*/ 21 w 1955"/>
                <a:gd name="T10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55" h="13">
                  <a:moveTo>
                    <a:pt x="21" y="4"/>
                  </a:moveTo>
                  <a:cubicBezTo>
                    <a:pt x="41" y="6"/>
                    <a:pt x="60" y="5"/>
                    <a:pt x="80" y="4"/>
                  </a:cubicBezTo>
                  <a:cubicBezTo>
                    <a:pt x="99" y="3"/>
                    <a:pt x="118" y="2"/>
                    <a:pt x="137" y="2"/>
                  </a:cubicBezTo>
                  <a:cubicBezTo>
                    <a:pt x="177" y="2"/>
                    <a:pt x="217" y="2"/>
                    <a:pt x="258" y="2"/>
                  </a:cubicBezTo>
                  <a:cubicBezTo>
                    <a:pt x="291" y="2"/>
                    <a:pt x="324" y="2"/>
                    <a:pt x="357" y="2"/>
                  </a:cubicBezTo>
                  <a:cubicBezTo>
                    <a:pt x="378" y="1"/>
                    <a:pt x="399" y="1"/>
                    <a:pt x="420" y="1"/>
                  </a:cubicBezTo>
                  <a:cubicBezTo>
                    <a:pt x="442" y="0"/>
                    <a:pt x="464" y="2"/>
                    <a:pt x="487" y="2"/>
                  </a:cubicBezTo>
                  <a:cubicBezTo>
                    <a:pt x="538" y="2"/>
                    <a:pt x="589" y="2"/>
                    <a:pt x="640" y="2"/>
                  </a:cubicBezTo>
                  <a:cubicBezTo>
                    <a:pt x="686" y="2"/>
                    <a:pt x="732" y="1"/>
                    <a:pt x="777" y="3"/>
                  </a:cubicBezTo>
                  <a:cubicBezTo>
                    <a:pt x="822" y="4"/>
                    <a:pt x="867" y="5"/>
                    <a:pt x="912" y="6"/>
                  </a:cubicBezTo>
                  <a:cubicBezTo>
                    <a:pt x="922" y="6"/>
                    <a:pt x="932" y="5"/>
                    <a:pt x="942" y="5"/>
                  </a:cubicBezTo>
                  <a:cubicBezTo>
                    <a:pt x="1023" y="5"/>
                    <a:pt x="1103" y="5"/>
                    <a:pt x="1183" y="5"/>
                  </a:cubicBezTo>
                  <a:cubicBezTo>
                    <a:pt x="1215" y="5"/>
                    <a:pt x="1247" y="5"/>
                    <a:pt x="1279" y="5"/>
                  </a:cubicBezTo>
                  <a:cubicBezTo>
                    <a:pt x="1312" y="6"/>
                    <a:pt x="1344" y="5"/>
                    <a:pt x="1377" y="6"/>
                  </a:cubicBezTo>
                  <a:cubicBezTo>
                    <a:pt x="1402" y="6"/>
                    <a:pt x="1428" y="8"/>
                    <a:pt x="1453" y="8"/>
                  </a:cubicBezTo>
                  <a:cubicBezTo>
                    <a:pt x="1466" y="9"/>
                    <a:pt x="1479" y="8"/>
                    <a:pt x="1492" y="7"/>
                  </a:cubicBezTo>
                  <a:cubicBezTo>
                    <a:pt x="1500" y="7"/>
                    <a:pt x="1509" y="7"/>
                    <a:pt x="1517" y="7"/>
                  </a:cubicBezTo>
                  <a:cubicBezTo>
                    <a:pt x="1553" y="7"/>
                    <a:pt x="1589" y="8"/>
                    <a:pt x="1625" y="7"/>
                  </a:cubicBezTo>
                  <a:cubicBezTo>
                    <a:pt x="1667" y="7"/>
                    <a:pt x="1709" y="6"/>
                    <a:pt x="1751" y="6"/>
                  </a:cubicBezTo>
                  <a:cubicBezTo>
                    <a:pt x="1766" y="6"/>
                    <a:pt x="1782" y="6"/>
                    <a:pt x="1797" y="7"/>
                  </a:cubicBezTo>
                  <a:cubicBezTo>
                    <a:pt x="1829" y="7"/>
                    <a:pt x="1860" y="8"/>
                    <a:pt x="1892" y="8"/>
                  </a:cubicBezTo>
                  <a:cubicBezTo>
                    <a:pt x="1909" y="8"/>
                    <a:pt x="1925" y="6"/>
                    <a:pt x="1942" y="6"/>
                  </a:cubicBezTo>
                  <a:cubicBezTo>
                    <a:pt x="1942" y="6"/>
                    <a:pt x="1955" y="5"/>
                    <a:pt x="1955" y="8"/>
                  </a:cubicBezTo>
                  <a:cubicBezTo>
                    <a:pt x="1955" y="10"/>
                    <a:pt x="1948" y="10"/>
                    <a:pt x="1948" y="10"/>
                  </a:cubicBezTo>
                  <a:cubicBezTo>
                    <a:pt x="1927" y="11"/>
                    <a:pt x="1907" y="12"/>
                    <a:pt x="1886" y="12"/>
                  </a:cubicBezTo>
                  <a:cubicBezTo>
                    <a:pt x="1846" y="12"/>
                    <a:pt x="1806" y="11"/>
                    <a:pt x="1765" y="11"/>
                  </a:cubicBezTo>
                  <a:cubicBezTo>
                    <a:pt x="1739" y="10"/>
                    <a:pt x="1713" y="12"/>
                    <a:pt x="1687" y="12"/>
                  </a:cubicBezTo>
                  <a:cubicBezTo>
                    <a:pt x="1656" y="12"/>
                    <a:pt x="1624" y="12"/>
                    <a:pt x="1593" y="12"/>
                  </a:cubicBezTo>
                  <a:cubicBezTo>
                    <a:pt x="1570" y="12"/>
                    <a:pt x="1547" y="12"/>
                    <a:pt x="1524" y="12"/>
                  </a:cubicBezTo>
                  <a:cubicBezTo>
                    <a:pt x="1480" y="13"/>
                    <a:pt x="1436" y="12"/>
                    <a:pt x="1393" y="11"/>
                  </a:cubicBezTo>
                  <a:cubicBezTo>
                    <a:pt x="1356" y="10"/>
                    <a:pt x="1320" y="11"/>
                    <a:pt x="1283" y="10"/>
                  </a:cubicBezTo>
                  <a:cubicBezTo>
                    <a:pt x="1257" y="10"/>
                    <a:pt x="1230" y="9"/>
                    <a:pt x="1204" y="9"/>
                  </a:cubicBezTo>
                  <a:cubicBezTo>
                    <a:pt x="1174" y="8"/>
                    <a:pt x="1145" y="10"/>
                    <a:pt x="1115" y="10"/>
                  </a:cubicBezTo>
                  <a:cubicBezTo>
                    <a:pt x="1051" y="9"/>
                    <a:pt x="986" y="10"/>
                    <a:pt x="921" y="11"/>
                  </a:cubicBezTo>
                  <a:cubicBezTo>
                    <a:pt x="880" y="11"/>
                    <a:pt x="839" y="9"/>
                    <a:pt x="798" y="8"/>
                  </a:cubicBezTo>
                  <a:cubicBezTo>
                    <a:pt x="772" y="8"/>
                    <a:pt x="746" y="7"/>
                    <a:pt x="720" y="7"/>
                  </a:cubicBezTo>
                  <a:cubicBezTo>
                    <a:pt x="671" y="7"/>
                    <a:pt x="622" y="8"/>
                    <a:pt x="573" y="8"/>
                  </a:cubicBezTo>
                  <a:cubicBezTo>
                    <a:pt x="544" y="8"/>
                    <a:pt x="516" y="8"/>
                    <a:pt x="487" y="7"/>
                  </a:cubicBezTo>
                  <a:cubicBezTo>
                    <a:pt x="468" y="7"/>
                    <a:pt x="449" y="6"/>
                    <a:pt x="430" y="6"/>
                  </a:cubicBezTo>
                  <a:cubicBezTo>
                    <a:pt x="420" y="5"/>
                    <a:pt x="410" y="6"/>
                    <a:pt x="400" y="7"/>
                  </a:cubicBezTo>
                  <a:cubicBezTo>
                    <a:pt x="397" y="7"/>
                    <a:pt x="395" y="7"/>
                    <a:pt x="392" y="7"/>
                  </a:cubicBezTo>
                  <a:cubicBezTo>
                    <a:pt x="367" y="7"/>
                    <a:pt x="342" y="7"/>
                    <a:pt x="318" y="7"/>
                  </a:cubicBezTo>
                  <a:cubicBezTo>
                    <a:pt x="311" y="7"/>
                    <a:pt x="304" y="6"/>
                    <a:pt x="297" y="6"/>
                  </a:cubicBezTo>
                  <a:cubicBezTo>
                    <a:pt x="294" y="6"/>
                    <a:pt x="291" y="6"/>
                    <a:pt x="288" y="6"/>
                  </a:cubicBezTo>
                  <a:cubicBezTo>
                    <a:pt x="254" y="9"/>
                    <a:pt x="220" y="6"/>
                    <a:pt x="186" y="6"/>
                  </a:cubicBezTo>
                  <a:cubicBezTo>
                    <a:pt x="163" y="6"/>
                    <a:pt x="141" y="7"/>
                    <a:pt x="119" y="8"/>
                  </a:cubicBezTo>
                  <a:cubicBezTo>
                    <a:pt x="97" y="8"/>
                    <a:pt x="75" y="10"/>
                    <a:pt x="53" y="10"/>
                  </a:cubicBezTo>
                  <a:cubicBezTo>
                    <a:pt x="45" y="10"/>
                    <a:pt x="37" y="10"/>
                    <a:pt x="29" y="10"/>
                  </a:cubicBezTo>
                  <a:cubicBezTo>
                    <a:pt x="21" y="9"/>
                    <a:pt x="13" y="9"/>
                    <a:pt x="5" y="9"/>
                  </a:cubicBezTo>
                  <a:cubicBezTo>
                    <a:pt x="5" y="9"/>
                    <a:pt x="0" y="9"/>
                    <a:pt x="0" y="6"/>
                  </a:cubicBezTo>
                  <a:cubicBezTo>
                    <a:pt x="0" y="2"/>
                    <a:pt x="21" y="4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5" name="Freeform 20"/>
            <p:cNvSpPr>
              <a:spLocks/>
            </p:cNvSpPr>
            <p:nvPr userDrawn="1"/>
          </p:nvSpPr>
          <p:spPr bwMode="auto">
            <a:xfrm>
              <a:off x="-2586" y="878"/>
              <a:ext cx="3648" cy="24"/>
            </a:xfrm>
            <a:custGeom>
              <a:avLst/>
              <a:gdLst>
                <a:gd name="T0" fmla="*/ 10 w 1940"/>
                <a:gd name="T1" fmla="*/ 4 h 13"/>
                <a:gd name="T2" fmla="*/ 37 w 1940"/>
                <a:gd name="T3" fmla="*/ 3 h 13"/>
                <a:gd name="T4" fmla="*/ 75 w 1940"/>
                <a:gd name="T5" fmla="*/ 3 h 13"/>
                <a:gd name="T6" fmla="*/ 200 w 1940"/>
                <a:gd name="T7" fmla="*/ 2 h 13"/>
                <a:gd name="T8" fmla="*/ 251 w 1940"/>
                <a:gd name="T9" fmla="*/ 1 h 13"/>
                <a:gd name="T10" fmla="*/ 383 w 1940"/>
                <a:gd name="T11" fmla="*/ 5 h 13"/>
                <a:gd name="T12" fmla="*/ 439 w 1940"/>
                <a:gd name="T13" fmla="*/ 7 h 13"/>
                <a:gd name="T14" fmla="*/ 488 w 1940"/>
                <a:gd name="T15" fmla="*/ 6 h 13"/>
                <a:gd name="T16" fmla="*/ 521 w 1940"/>
                <a:gd name="T17" fmla="*/ 4 h 13"/>
                <a:gd name="T18" fmla="*/ 672 w 1940"/>
                <a:gd name="T19" fmla="*/ 2 h 13"/>
                <a:gd name="T20" fmla="*/ 822 w 1940"/>
                <a:gd name="T21" fmla="*/ 2 h 13"/>
                <a:gd name="T22" fmla="*/ 894 w 1940"/>
                <a:gd name="T23" fmla="*/ 5 h 13"/>
                <a:gd name="T24" fmla="*/ 986 w 1940"/>
                <a:gd name="T25" fmla="*/ 4 h 13"/>
                <a:gd name="T26" fmla="*/ 1069 w 1940"/>
                <a:gd name="T27" fmla="*/ 4 h 13"/>
                <a:gd name="T28" fmla="*/ 1114 w 1940"/>
                <a:gd name="T29" fmla="*/ 5 h 13"/>
                <a:gd name="T30" fmla="*/ 1167 w 1940"/>
                <a:gd name="T31" fmla="*/ 5 h 13"/>
                <a:gd name="T32" fmla="*/ 1289 w 1940"/>
                <a:gd name="T33" fmla="*/ 6 h 13"/>
                <a:gd name="T34" fmla="*/ 1384 w 1940"/>
                <a:gd name="T35" fmla="*/ 6 h 13"/>
                <a:gd name="T36" fmla="*/ 1545 w 1940"/>
                <a:gd name="T37" fmla="*/ 5 h 13"/>
                <a:gd name="T38" fmla="*/ 1594 w 1940"/>
                <a:gd name="T39" fmla="*/ 6 h 13"/>
                <a:gd name="T40" fmla="*/ 1751 w 1940"/>
                <a:gd name="T41" fmla="*/ 6 h 13"/>
                <a:gd name="T42" fmla="*/ 1805 w 1940"/>
                <a:gd name="T43" fmla="*/ 4 h 13"/>
                <a:gd name="T44" fmla="*/ 1829 w 1940"/>
                <a:gd name="T45" fmla="*/ 4 h 13"/>
                <a:gd name="T46" fmla="*/ 1925 w 1940"/>
                <a:gd name="T47" fmla="*/ 6 h 13"/>
                <a:gd name="T48" fmla="*/ 1937 w 1940"/>
                <a:gd name="T49" fmla="*/ 7 h 13"/>
                <a:gd name="T50" fmla="*/ 1940 w 1940"/>
                <a:gd name="T51" fmla="*/ 9 h 13"/>
                <a:gd name="T52" fmla="*/ 1933 w 1940"/>
                <a:gd name="T53" fmla="*/ 11 h 13"/>
                <a:gd name="T54" fmla="*/ 1842 w 1940"/>
                <a:gd name="T55" fmla="*/ 9 h 13"/>
                <a:gd name="T56" fmla="*/ 1763 w 1940"/>
                <a:gd name="T57" fmla="*/ 10 h 13"/>
                <a:gd name="T58" fmla="*/ 1724 w 1940"/>
                <a:gd name="T59" fmla="*/ 11 h 13"/>
                <a:gd name="T60" fmla="*/ 1592 w 1940"/>
                <a:gd name="T61" fmla="*/ 11 h 13"/>
                <a:gd name="T62" fmla="*/ 1520 w 1940"/>
                <a:gd name="T63" fmla="*/ 8 h 13"/>
                <a:gd name="T64" fmla="*/ 1461 w 1940"/>
                <a:gd name="T65" fmla="*/ 8 h 13"/>
                <a:gd name="T66" fmla="*/ 1438 w 1940"/>
                <a:gd name="T67" fmla="*/ 9 h 13"/>
                <a:gd name="T68" fmla="*/ 1259 w 1940"/>
                <a:gd name="T69" fmla="*/ 10 h 13"/>
                <a:gd name="T70" fmla="*/ 1116 w 1940"/>
                <a:gd name="T71" fmla="*/ 10 h 13"/>
                <a:gd name="T72" fmla="*/ 1031 w 1940"/>
                <a:gd name="T73" fmla="*/ 8 h 13"/>
                <a:gd name="T74" fmla="*/ 1017 w 1940"/>
                <a:gd name="T75" fmla="*/ 8 h 13"/>
                <a:gd name="T76" fmla="*/ 879 w 1940"/>
                <a:gd name="T77" fmla="*/ 9 h 13"/>
                <a:gd name="T78" fmla="*/ 701 w 1940"/>
                <a:gd name="T79" fmla="*/ 7 h 13"/>
                <a:gd name="T80" fmla="*/ 635 w 1940"/>
                <a:gd name="T81" fmla="*/ 6 h 13"/>
                <a:gd name="T82" fmla="*/ 513 w 1940"/>
                <a:gd name="T83" fmla="*/ 9 h 13"/>
                <a:gd name="T84" fmla="*/ 451 w 1940"/>
                <a:gd name="T85" fmla="*/ 12 h 13"/>
                <a:gd name="T86" fmla="*/ 438 w 1940"/>
                <a:gd name="T87" fmla="*/ 12 h 13"/>
                <a:gd name="T88" fmla="*/ 406 w 1940"/>
                <a:gd name="T89" fmla="*/ 10 h 13"/>
                <a:gd name="T90" fmla="*/ 333 w 1940"/>
                <a:gd name="T91" fmla="*/ 7 h 13"/>
                <a:gd name="T92" fmla="*/ 256 w 1940"/>
                <a:gd name="T93" fmla="*/ 5 h 13"/>
                <a:gd name="T94" fmla="*/ 220 w 1940"/>
                <a:gd name="T95" fmla="*/ 6 h 13"/>
                <a:gd name="T96" fmla="*/ 196 w 1940"/>
                <a:gd name="T97" fmla="*/ 7 h 13"/>
                <a:gd name="T98" fmla="*/ 66 w 1940"/>
                <a:gd name="T99" fmla="*/ 7 h 13"/>
                <a:gd name="T100" fmla="*/ 6 w 1940"/>
                <a:gd name="T101" fmla="*/ 7 h 13"/>
                <a:gd name="T102" fmla="*/ 0 w 1940"/>
                <a:gd name="T103" fmla="*/ 5 h 13"/>
                <a:gd name="T104" fmla="*/ 10 w 1940"/>
                <a:gd name="T10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13">
                  <a:moveTo>
                    <a:pt x="10" y="4"/>
                  </a:moveTo>
                  <a:cubicBezTo>
                    <a:pt x="19" y="3"/>
                    <a:pt x="28" y="3"/>
                    <a:pt x="37" y="3"/>
                  </a:cubicBezTo>
                  <a:cubicBezTo>
                    <a:pt x="50" y="3"/>
                    <a:pt x="62" y="3"/>
                    <a:pt x="75" y="3"/>
                  </a:cubicBezTo>
                  <a:cubicBezTo>
                    <a:pt x="116" y="2"/>
                    <a:pt x="158" y="1"/>
                    <a:pt x="200" y="2"/>
                  </a:cubicBezTo>
                  <a:cubicBezTo>
                    <a:pt x="217" y="3"/>
                    <a:pt x="234" y="1"/>
                    <a:pt x="251" y="1"/>
                  </a:cubicBezTo>
                  <a:cubicBezTo>
                    <a:pt x="295" y="1"/>
                    <a:pt x="339" y="2"/>
                    <a:pt x="383" y="5"/>
                  </a:cubicBezTo>
                  <a:cubicBezTo>
                    <a:pt x="402" y="6"/>
                    <a:pt x="420" y="7"/>
                    <a:pt x="439" y="7"/>
                  </a:cubicBezTo>
                  <a:cubicBezTo>
                    <a:pt x="455" y="7"/>
                    <a:pt x="472" y="6"/>
                    <a:pt x="488" y="6"/>
                  </a:cubicBezTo>
                  <a:cubicBezTo>
                    <a:pt x="499" y="5"/>
                    <a:pt x="510" y="5"/>
                    <a:pt x="521" y="4"/>
                  </a:cubicBezTo>
                  <a:cubicBezTo>
                    <a:pt x="572" y="2"/>
                    <a:pt x="622" y="0"/>
                    <a:pt x="672" y="2"/>
                  </a:cubicBezTo>
                  <a:cubicBezTo>
                    <a:pt x="722" y="4"/>
                    <a:pt x="772" y="1"/>
                    <a:pt x="822" y="2"/>
                  </a:cubicBezTo>
                  <a:cubicBezTo>
                    <a:pt x="846" y="3"/>
                    <a:pt x="870" y="4"/>
                    <a:pt x="894" y="5"/>
                  </a:cubicBezTo>
                  <a:cubicBezTo>
                    <a:pt x="925" y="5"/>
                    <a:pt x="956" y="4"/>
                    <a:pt x="986" y="4"/>
                  </a:cubicBezTo>
                  <a:cubicBezTo>
                    <a:pt x="1014" y="4"/>
                    <a:pt x="1042" y="4"/>
                    <a:pt x="1069" y="4"/>
                  </a:cubicBezTo>
                  <a:cubicBezTo>
                    <a:pt x="1084" y="4"/>
                    <a:pt x="1099" y="5"/>
                    <a:pt x="1114" y="5"/>
                  </a:cubicBezTo>
                  <a:cubicBezTo>
                    <a:pt x="1132" y="5"/>
                    <a:pt x="1149" y="6"/>
                    <a:pt x="1167" y="5"/>
                  </a:cubicBezTo>
                  <a:cubicBezTo>
                    <a:pt x="1208" y="4"/>
                    <a:pt x="1248" y="6"/>
                    <a:pt x="1289" y="6"/>
                  </a:cubicBezTo>
                  <a:cubicBezTo>
                    <a:pt x="1320" y="7"/>
                    <a:pt x="1352" y="7"/>
                    <a:pt x="1384" y="6"/>
                  </a:cubicBezTo>
                  <a:cubicBezTo>
                    <a:pt x="1437" y="4"/>
                    <a:pt x="1491" y="2"/>
                    <a:pt x="1545" y="5"/>
                  </a:cubicBezTo>
                  <a:cubicBezTo>
                    <a:pt x="1561" y="6"/>
                    <a:pt x="1578" y="6"/>
                    <a:pt x="1594" y="6"/>
                  </a:cubicBezTo>
                  <a:cubicBezTo>
                    <a:pt x="1647" y="6"/>
                    <a:pt x="1699" y="6"/>
                    <a:pt x="1751" y="6"/>
                  </a:cubicBezTo>
                  <a:cubicBezTo>
                    <a:pt x="1769" y="6"/>
                    <a:pt x="1787" y="4"/>
                    <a:pt x="1805" y="4"/>
                  </a:cubicBezTo>
                  <a:cubicBezTo>
                    <a:pt x="1813" y="4"/>
                    <a:pt x="1821" y="3"/>
                    <a:pt x="1829" y="4"/>
                  </a:cubicBezTo>
                  <a:cubicBezTo>
                    <a:pt x="1861" y="7"/>
                    <a:pt x="1893" y="7"/>
                    <a:pt x="1925" y="6"/>
                  </a:cubicBezTo>
                  <a:cubicBezTo>
                    <a:pt x="1929" y="6"/>
                    <a:pt x="1933" y="6"/>
                    <a:pt x="1937" y="7"/>
                  </a:cubicBezTo>
                  <a:cubicBezTo>
                    <a:pt x="1938" y="7"/>
                    <a:pt x="1940" y="7"/>
                    <a:pt x="1940" y="9"/>
                  </a:cubicBezTo>
                  <a:cubicBezTo>
                    <a:pt x="1940" y="10"/>
                    <a:pt x="1936" y="11"/>
                    <a:pt x="1933" y="11"/>
                  </a:cubicBezTo>
                  <a:cubicBezTo>
                    <a:pt x="1903" y="11"/>
                    <a:pt x="1872" y="12"/>
                    <a:pt x="1842" y="9"/>
                  </a:cubicBezTo>
                  <a:cubicBezTo>
                    <a:pt x="1816" y="8"/>
                    <a:pt x="1789" y="8"/>
                    <a:pt x="1763" y="10"/>
                  </a:cubicBezTo>
                  <a:cubicBezTo>
                    <a:pt x="1750" y="11"/>
                    <a:pt x="1737" y="11"/>
                    <a:pt x="1724" y="11"/>
                  </a:cubicBezTo>
                  <a:cubicBezTo>
                    <a:pt x="1680" y="11"/>
                    <a:pt x="1636" y="11"/>
                    <a:pt x="1592" y="11"/>
                  </a:cubicBezTo>
                  <a:cubicBezTo>
                    <a:pt x="1568" y="11"/>
                    <a:pt x="1544" y="9"/>
                    <a:pt x="1520" y="8"/>
                  </a:cubicBezTo>
                  <a:cubicBezTo>
                    <a:pt x="1500" y="8"/>
                    <a:pt x="1481" y="9"/>
                    <a:pt x="1461" y="8"/>
                  </a:cubicBezTo>
                  <a:cubicBezTo>
                    <a:pt x="1453" y="8"/>
                    <a:pt x="1446" y="8"/>
                    <a:pt x="1438" y="9"/>
                  </a:cubicBezTo>
                  <a:cubicBezTo>
                    <a:pt x="1379" y="13"/>
                    <a:pt x="1319" y="12"/>
                    <a:pt x="1259" y="10"/>
                  </a:cubicBezTo>
                  <a:cubicBezTo>
                    <a:pt x="1212" y="8"/>
                    <a:pt x="1164" y="11"/>
                    <a:pt x="1116" y="10"/>
                  </a:cubicBezTo>
                  <a:cubicBezTo>
                    <a:pt x="1088" y="9"/>
                    <a:pt x="1059" y="9"/>
                    <a:pt x="1031" y="8"/>
                  </a:cubicBezTo>
                  <a:cubicBezTo>
                    <a:pt x="1026" y="8"/>
                    <a:pt x="1022" y="8"/>
                    <a:pt x="1017" y="8"/>
                  </a:cubicBezTo>
                  <a:cubicBezTo>
                    <a:pt x="971" y="9"/>
                    <a:pt x="925" y="10"/>
                    <a:pt x="879" y="9"/>
                  </a:cubicBezTo>
                  <a:cubicBezTo>
                    <a:pt x="819" y="7"/>
                    <a:pt x="760" y="7"/>
                    <a:pt x="701" y="7"/>
                  </a:cubicBezTo>
                  <a:cubicBezTo>
                    <a:pt x="679" y="7"/>
                    <a:pt x="657" y="7"/>
                    <a:pt x="635" y="6"/>
                  </a:cubicBezTo>
                  <a:cubicBezTo>
                    <a:pt x="594" y="6"/>
                    <a:pt x="553" y="7"/>
                    <a:pt x="513" y="9"/>
                  </a:cubicBezTo>
                  <a:cubicBezTo>
                    <a:pt x="492" y="10"/>
                    <a:pt x="472" y="11"/>
                    <a:pt x="451" y="12"/>
                  </a:cubicBezTo>
                  <a:cubicBezTo>
                    <a:pt x="447" y="12"/>
                    <a:pt x="442" y="12"/>
                    <a:pt x="438" y="12"/>
                  </a:cubicBezTo>
                  <a:cubicBezTo>
                    <a:pt x="427" y="11"/>
                    <a:pt x="417" y="10"/>
                    <a:pt x="406" y="10"/>
                  </a:cubicBezTo>
                  <a:cubicBezTo>
                    <a:pt x="382" y="9"/>
                    <a:pt x="357" y="8"/>
                    <a:pt x="333" y="7"/>
                  </a:cubicBezTo>
                  <a:cubicBezTo>
                    <a:pt x="307" y="6"/>
                    <a:pt x="281" y="6"/>
                    <a:pt x="256" y="5"/>
                  </a:cubicBezTo>
                  <a:cubicBezTo>
                    <a:pt x="244" y="5"/>
                    <a:pt x="232" y="6"/>
                    <a:pt x="220" y="6"/>
                  </a:cubicBezTo>
                  <a:cubicBezTo>
                    <a:pt x="212" y="7"/>
                    <a:pt x="204" y="7"/>
                    <a:pt x="196" y="7"/>
                  </a:cubicBezTo>
                  <a:cubicBezTo>
                    <a:pt x="153" y="5"/>
                    <a:pt x="109" y="7"/>
                    <a:pt x="66" y="7"/>
                  </a:cubicBezTo>
                  <a:cubicBezTo>
                    <a:pt x="46" y="7"/>
                    <a:pt x="26" y="7"/>
                    <a:pt x="6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4"/>
                    <a:pt x="10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-2629" y="620"/>
              <a:ext cx="3730" cy="27"/>
            </a:xfrm>
            <a:custGeom>
              <a:avLst/>
              <a:gdLst>
                <a:gd name="T0" fmla="*/ 1976 w 1984"/>
                <a:gd name="T1" fmla="*/ 12 h 14"/>
                <a:gd name="T2" fmla="*/ 1898 w 1984"/>
                <a:gd name="T3" fmla="*/ 10 h 14"/>
                <a:gd name="T4" fmla="*/ 1802 w 1984"/>
                <a:gd name="T5" fmla="*/ 11 h 14"/>
                <a:gd name="T6" fmla="*/ 1753 w 1984"/>
                <a:gd name="T7" fmla="*/ 10 h 14"/>
                <a:gd name="T8" fmla="*/ 1708 w 1984"/>
                <a:gd name="T9" fmla="*/ 10 h 14"/>
                <a:gd name="T10" fmla="*/ 1628 w 1984"/>
                <a:gd name="T11" fmla="*/ 10 h 14"/>
                <a:gd name="T12" fmla="*/ 1537 w 1984"/>
                <a:gd name="T13" fmla="*/ 10 h 14"/>
                <a:gd name="T14" fmla="*/ 1447 w 1984"/>
                <a:gd name="T15" fmla="*/ 11 h 14"/>
                <a:gd name="T16" fmla="*/ 1369 w 1984"/>
                <a:gd name="T17" fmla="*/ 12 h 14"/>
                <a:gd name="T18" fmla="*/ 1345 w 1984"/>
                <a:gd name="T19" fmla="*/ 12 h 14"/>
                <a:gd name="T20" fmla="*/ 1262 w 1984"/>
                <a:gd name="T21" fmla="*/ 11 h 14"/>
                <a:gd name="T22" fmla="*/ 1210 w 1984"/>
                <a:gd name="T23" fmla="*/ 11 h 14"/>
                <a:gd name="T24" fmla="*/ 1089 w 1984"/>
                <a:gd name="T25" fmla="*/ 10 h 14"/>
                <a:gd name="T26" fmla="*/ 1057 w 1984"/>
                <a:gd name="T27" fmla="*/ 10 h 14"/>
                <a:gd name="T28" fmla="*/ 970 w 1984"/>
                <a:gd name="T29" fmla="*/ 10 h 14"/>
                <a:gd name="T30" fmla="*/ 878 w 1984"/>
                <a:gd name="T31" fmla="*/ 7 h 14"/>
                <a:gd name="T32" fmla="*/ 792 w 1984"/>
                <a:gd name="T33" fmla="*/ 7 h 14"/>
                <a:gd name="T34" fmla="*/ 731 w 1984"/>
                <a:gd name="T35" fmla="*/ 8 h 14"/>
                <a:gd name="T36" fmla="*/ 662 w 1984"/>
                <a:gd name="T37" fmla="*/ 8 h 14"/>
                <a:gd name="T38" fmla="*/ 639 w 1984"/>
                <a:gd name="T39" fmla="*/ 8 h 14"/>
                <a:gd name="T40" fmla="*/ 492 w 1984"/>
                <a:gd name="T41" fmla="*/ 8 h 14"/>
                <a:gd name="T42" fmla="*/ 432 w 1984"/>
                <a:gd name="T43" fmla="*/ 9 h 14"/>
                <a:gd name="T44" fmla="*/ 329 w 1984"/>
                <a:gd name="T45" fmla="*/ 6 h 14"/>
                <a:gd name="T46" fmla="*/ 288 w 1984"/>
                <a:gd name="T47" fmla="*/ 5 h 14"/>
                <a:gd name="T48" fmla="*/ 211 w 1984"/>
                <a:gd name="T49" fmla="*/ 7 h 14"/>
                <a:gd name="T50" fmla="*/ 157 w 1984"/>
                <a:gd name="T51" fmla="*/ 10 h 14"/>
                <a:gd name="T52" fmla="*/ 109 w 1984"/>
                <a:gd name="T53" fmla="*/ 11 h 14"/>
                <a:gd name="T54" fmla="*/ 74 w 1984"/>
                <a:gd name="T55" fmla="*/ 10 h 14"/>
                <a:gd name="T56" fmla="*/ 33 w 1984"/>
                <a:gd name="T57" fmla="*/ 9 h 14"/>
                <a:gd name="T58" fmla="*/ 13 w 1984"/>
                <a:gd name="T59" fmla="*/ 9 h 14"/>
                <a:gd name="T60" fmla="*/ 0 w 1984"/>
                <a:gd name="T61" fmla="*/ 8 h 14"/>
                <a:gd name="T62" fmla="*/ 7 w 1984"/>
                <a:gd name="T63" fmla="*/ 4 h 14"/>
                <a:gd name="T64" fmla="*/ 71 w 1984"/>
                <a:gd name="T65" fmla="*/ 5 h 14"/>
                <a:gd name="T66" fmla="*/ 90 w 1984"/>
                <a:gd name="T67" fmla="*/ 6 h 14"/>
                <a:gd name="T68" fmla="*/ 147 w 1984"/>
                <a:gd name="T69" fmla="*/ 6 h 14"/>
                <a:gd name="T70" fmla="*/ 168 w 1984"/>
                <a:gd name="T71" fmla="*/ 4 h 14"/>
                <a:gd name="T72" fmla="*/ 206 w 1984"/>
                <a:gd name="T73" fmla="*/ 3 h 14"/>
                <a:gd name="T74" fmla="*/ 283 w 1984"/>
                <a:gd name="T75" fmla="*/ 1 h 14"/>
                <a:gd name="T76" fmla="*/ 343 w 1984"/>
                <a:gd name="T77" fmla="*/ 2 h 14"/>
                <a:gd name="T78" fmla="*/ 442 w 1984"/>
                <a:gd name="T79" fmla="*/ 3 h 14"/>
                <a:gd name="T80" fmla="*/ 504 w 1984"/>
                <a:gd name="T81" fmla="*/ 2 h 14"/>
                <a:gd name="T82" fmla="*/ 607 w 1984"/>
                <a:gd name="T83" fmla="*/ 1 h 14"/>
                <a:gd name="T84" fmla="*/ 628 w 1984"/>
                <a:gd name="T85" fmla="*/ 2 h 14"/>
                <a:gd name="T86" fmla="*/ 655 w 1984"/>
                <a:gd name="T87" fmla="*/ 3 h 14"/>
                <a:gd name="T88" fmla="*/ 780 w 1984"/>
                <a:gd name="T89" fmla="*/ 3 h 14"/>
                <a:gd name="T90" fmla="*/ 888 w 1984"/>
                <a:gd name="T91" fmla="*/ 3 h 14"/>
                <a:gd name="T92" fmla="*/ 943 w 1984"/>
                <a:gd name="T93" fmla="*/ 6 h 14"/>
                <a:gd name="T94" fmla="*/ 1059 w 1984"/>
                <a:gd name="T95" fmla="*/ 6 h 14"/>
                <a:gd name="T96" fmla="*/ 1166 w 1984"/>
                <a:gd name="T97" fmla="*/ 8 h 14"/>
                <a:gd name="T98" fmla="*/ 1184 w 1984"/>
                <a:gd name="T99" fmla="*/ 7 h 14"/>
                <a:gd name="T100" fmla="*/ 1249 w 1984"/>
                <a:gd name="T101" fmla="*/ 6 h 14"/>
                <a:gd name="T102" fmla="*/ 1292 w 1984"/>
                <a:gd name="T103" fmla="*/ 6 h 14"/>
                <a:gd name="T104" fmla="*/ 1315 w 1984"/>
                <a:gd name="T105" fmla="*/ 6 h 14"/>
                <a:gd name="T106" fmla="*/ 1457 w 1984"/>
                <a:gd name="T107" fmla="*/ 6 h 14"/>
                <a:gd name="T108" fmla="*/ 1555 w 1984"/>
                <a:gd name="T109" fmla="*/ 5 h 14"/>
                <a:gd name="T110" fmla="*/ 1649 w 1984"/>
                <a:gd name="T111" fmla="*/ 5 h 14"/>
                <a:gd name="T112" fmla="*/ 1711 w 1984"/>
                <a:gd name="T113" fmla="*/ 6 h 14"/>
                <a:gd name="T114" fmla="*/ 1816 w 1984"/>
                <a:gd name="T115" fmla="*/ 6 h 14"/>
                <a:gd name="T116" fmla="*/ 1972 w 1984"/>
                <a:gd name="T117" fmla="*/ 7 h 14"/>
                <a:gd name="T118" fmla="*/ 1984 w 1984"/>
                <a:gd name="T119" fmla="*/ 10 h 14"/>
                <a:gd name="T120" fmla="*/ 1976 w 1984"/>
                <a:gd name="T12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84" h="14">
                  <a:moveTo>
                    <a:pt x="1976" y="12"/>
                  </a:moveTo>
                  <a:cubicBezTo>
                    <a:pt x="1950" y="12"/>
                    <a:pt x="1924" y="11"/>
                    <a:pt x="1898" y="10"/>
                  </a:cubicBezTo>
                  <a:cubicBezTo>
                    <a:pt x="1866" y="10"/>
                    <a:pt x="1834" y="12"/>
                    <a:pt x="1802" y="11"/>
                  </a:cubicBezTo>
                  <a:cubicBezTo>
                    <a:pt x="1785" y="11"/>
                    <a:pt x="1769" y="10"/>
                    <a:pt x="1753" y="10"/>
                  </a:cubicBezTo>
                  <a:cubicBezTo>
                    <a:pt x="1738" y="10"/>
                    <a:pt x="1723" y="11"/>
                    <a:pt x="1708" y="10"/>
                  </a:cubicBezTo>
                  <a:cubicBezTo>
                    <a:pt x="1681" y="10"/>
                    <a:pt x="1655" y="10"/>
                    <a:pt x="1628" y="10"/>
                  </a:cubicBezTo>
                  <a:cubicBezTo>
                    <a:pt x="1598" y="10"/>
                    <a:pt x="1567" y="10"/>
                    <a:pt x="1537" y="10"/>
                  </a:cubicBezTo>
                  <a:cubicBezTo>
                    <a:pt x="1507" y="11"/>
                    <a:pt x="1477" y="11"/>
                    <a:pt x="1447" y="11"/>
                  </a:cubicBezTo>
                  <a:cubicBezTo>
                    <a:pt x="1421" y="12"/>
                    <a:pt x="1395" y="11"/>
                    <a:pt x="1369" y="12"/>
                  </a:cubicBezTo>
                  <a:cubicBezTo>
                    <a:pt x="1361" y="12"/>
                    <a:pt x="1353" y="12"/>
                    <a:pt x="1345" y="12"/>
                  </a:cubicBezTo>
                  <a:cubicBezTo>
                    <a:pt x="1317" y="11"/>
                    <a:pt x="1290" y="11"/>
                    <a:pt x="1262" y="11"/>
                  </a:cubicBezTo>
                  <a:cubicBezTo>
                    <a:pt x="1245" y="10"/>
                    <a:pt x="1227" y="9"/>
                    <a:pt x="1210" y="11"/>
                  </a:cubicBezTo>
                  <a:cubicBezTo>
                    <a:pt x="1169" y="14"/>
                    <a:pt x="1129" y="11"/>
                    <a:pt x="1089" y="10"/>
                  </a:cubicBezTo>
                  <a:cubicBezTo>
                    <a:pt x="1078" y="10"/>
                    <a:pt x="1068" y="10"/>
                    <a:pt x="1057" y="10"/>
                  </a:cubicBezTo>
                  <a:cubicBezTo>
                    <a:pt x="1028" y="10"/>
                    <a:pt x="999" y="10"/>
                    <a:pt x="970" y="10"/>
                  </a:cubicBezTo>
                  <a:cubicBezTo>
                    <a:pt x="939" y="10"/>
                    <a:pt x="908" y="7"/>
                    <a:pt x="878" y="7"/>
                  </a:cubicBezTo>
                  <a:cubicBezTo>
                    <a:pt x="849" y="6"/>
                    <a:pt x="821" y="7"/>
                    <a:pt x="792" y="7"/>
                  </a:cubicBezTo>
                  <a:cubicBezTo>
                    <a:pt x="772" y="8"/>
                    <a:pt x="751" y="8"/>
                    <a:pt x="731" y="8"/>
                  </a:cubicBezTo>
                  <a:cubicBezTo>
                    <a:pt x="708" y="8"/>
                    <a:pt x="685" y="8"/>
                    <a:pt x="662" y="8"/>
                  </a:cubicBezTo>
                  <a:cubicBezTo>
                    <a:pt x="654" y="8"/>
                    <a:pt x="647" y="8"/>
                    <a:pt x="639" y="8"/>
                  </a:cubicBezTo>
                  <a:cubicBezTo>
                    <a:pt x="590" y="5"/>
                    <a:pt x="541" y="5"/>
                    <a:pt x="492" y="8"/>
                  </a:cubicBezTo>
                  <a:cubicBezTo>
                    <a:pt x="472" y="9"/>
                    <a:pt x="452" y="8"/>
                    <a:pt x="432" y="9"/>
                  </a:cubicBezTo>
                  <a:cubicBezTo>
                    <a:pt x="398" y="9"/>
                    <a:pt x="363" y="6"/>
                    <a:pt x="329" y="6"/>
                  </a:cubicBezTo>
                  <a:cubicBezTo>
                    <a:pt x="315" y="5"/>
                    <a:pt x="302" y="5"/>
                    <a:pt x="288" y="5"/>
                  </a:cubicBezTo>
                  <a:cubicBezTo>
                    <a:pt x="262" y="6"/>
                    <a:pt x="237" y="7"/>
                    <a:pt x="211" y="7"/>
                  </a:cubicBezTo>
                  <a:cubicBezTo>
                    <a:pt x="192" y="7"/>
                    <a:pt x="175" y="8"/>
                    <a:pt x="157" y="10"/>
                  </a:cubicBezTo>
                  <a:cubicBezTo>
                    <a:pt x="141" y="11"/>
                    <a:pt x="125" y="12"/>
                    <a:pt x="109" y="11"/>
                  </a:cubicBezTo>
                  <a:cubicBezTo>
                    <a:pt x="97" y="10"/>
                    <a:pt x="86" y="11"/>
                    <a:pt x="74" y="10"/>
                  </a:cubicBezTo>
                  <a:cubicBezTo>
                    <a:pt x="60" y="8"/>
                    <a:pt x="47" y="9"/>
                    <a:pt x="33" y="9"/>
                  </a:cubicBezTo>
                  <a:cubicBezTo>
                    <a:pt x="26" y="8"/>
                    <a:pt x="20" y="9"/>
                    <a:pt x="13" y="9"/>
                  </a:cubicBezTo>
                  <a:cubicBezTo>
                    <a:pt x="8" y="9"/>
                    <a:pt x="0" y="11"/>
                    <a:pt x="0" y="8"/>
                  </a:cubicBezTo>
                  <a:cubicBezTo>
                    <a:pt x="0" y="5"/>
                    <a:pt x="5" y="4"/>
                    <a:pt x="7" y="4"/>
                  </a:cubicBezTo>
                  <a:cubicBezTo>
                    <a:pt x="28" y="4"/>
                    <a:pt x="49" y="3"/>
                    <a:pt x="71" y="5"/>
                  </a:cubicBezTo>
                  <a:cubicBezTo>
                    <a:pt x="77" y="6"/>
                    <a:pt x="84" y="6"/>
                    <a:pt x="90" y="6"/>
                  </a:cubicBezTo>
                  <a:cubicBezTo>
                    <a:pt x="109" y="6"/>
                    <a:pt x="128" y="6"/>
                    <a:pt x="147" y="6"/>
                  </a:cubicBezTo>
                  <a:cubicBezTo>
                    <a:pt x="154" y="6"/>
                    <a:pt x="161" y="4"/>
                    <a:pt x="168" y="4"/>
                  </a:cubicBezTo>
                  <a:cubicBezTo>
                    <a:pt x="181" y="3"/>
                    <a:pt x="193" y="3"/>
                    <a:pt x="206" y="3"/>
                  </a:cubicBezTo>
                  <a:cubicBezTo>
                    <a:pt x="231" y="2"/>
                    <a:pt x="257" y="1"/>
                    <a:pt x="283" y="1"/>
                  </a:cubicBezTo>
                  <a:cubicBezTo>
                    <a:pt x="303" y="1"/>
                    <a:pt x="323" y="1"/>
                    <a:pt x="343" y="2"/>
                  </a:cubicBezTo>
                  <a:cubicBezTo>
                    <a:pt x="376" y="2"/>
                    <a:pt x="409" y="3"/>
                    <a:pt x="442" y="3"/>
                  </a:cubicBezTo>
                  <a:cubicBezTo>
                    <a:pt x="463" y="4"/>
                    <a:pt x="483" y="4"/>
                    <a:pt x="504" y="2"/>
                  </a:cubicBezTo>
                  <a:cubicBezTo>
                    <a:pt x="538" y="0"/>
                    <a:pt x="573" y="2"/>
                    <a:pt x="607" y="1"/>
                  </a:cubicBezTo>
                  <a:cubicBezTo>
                    <a:pt x="614" y="1"/>
                    <a:pt x="621" y="2"/>
                    <a:pt x="628" y="2"/>
                  </a:cubicBezTo>
                  <a:cubicBezTo>
                    <a:pt x="637" y="3"/>
                    <a:pt x="646" y="3"/>
                    <a:pt x="655" y="3"/>
                  </a:cubicBezTo>
                  <a:cubicBezTo>
                    <a:pt x="697" y="3"/>
                    <a:pt x="738" y="3"/>
                    <a:pt x="780" y="3"/>
                  </a:cubicBezTo>
                  <a:cubicBezTo>
                    <a:pt x="816" y="3"/>
                    <a:pt x="852" y="3"/>
                    <a:pt x="888" y="3"/>
                  </a:cubicBezTo>
                  <a:cubicBezTo>
                    <a:pt x="906" y="3"/>
                    <a:pt x="925" y="5"/>
                    <a:pt x="943" y="6"/>
                  </a:cubicBezTo>
                  <a:cubicBezTo>
                    <a:pt x="982" y="6"/>
                    <a:pt x="1020" y="5"/>
                    <a:pt x="1059" y="6"/>
                  </a:cubicBezTo>
                  <a:cubicBezTo>
                    <a:pt x="1094" y="6"/>
                    <a:pt x="1130" y="7"/>
                    <a:pt x="1166" y="8"/>
                  </a:cubicBezTo>
                  <a:cubicBezTo>
                    <a:pt x="1172" y="8"/>
                    <a:pt x="1178" y="8"/>
                    <a:pt x="1184" y="7"/>
                  </a:cubicBezTo>
                  <a:cubicBezTo>
                    <a:pt x="1206" y="5"/>
                    <a:pt x="1227" y="5"/>
                    <a:pt x="1249" y="6"/>
                  </a:cubicBezTo>
                  <a:cubicBezTo>
                    <a:pt x="1263" y="6"/>
                    <a:pt x="1278" y="6"/>
                    <a:pt x="1292" y="6"/>
                  </a:cubicBezTo>
                  <a:cubicBezTo>
                    <a:pt x="1300" y="6"/>
                    <a:pt x="1307" y="6"/>
                    <a:pt x="1315" y="6"/>
                  </a:cubicBezTo>
                  <a:cubicBezTo>
                    <a:pt x="1362" y="6"/>
                    <a:pt x="1410" y="6"/>
                    <a:pt x="1457" y="6"/>
                  </a:cubicBezTo>
                  <a:cubicBezTo>
                    <a:pt x="1490" y="6"/>
                    <a:pt x="1522" y="5"/>
                    <a:pt x="1555" y="5"/>
                  </a:cubicBezTo>
                  <a:cubicBezTo>
                    <a:pt x="1586" y="5"/>
                    <a:pt x="1618" y="5"/>
                    <a:pt x="1649" y="5"/>
                  </a:cubicBezTo>
                  <a:cubicBezTo>
                    <a:pt x="1670" y="6"/>
                    <a:pt x="1690" y="6"/>
                    <a:pt x="1711" y="6"/>
                  </a:cubicBezTo>
                  <a:cubicBezTo>
                    <a:pt x="1746" y="6"/>
                    <a:pt x="1781" y="6"/>
                    <a:pt x="1816" y="6"/>
                  </a:cubicBezTo>
                  <a:cubicBezTo>
                    <a:pt x="1868" y="7"/>
                    <a:pt x="1920" y="6"/>
                    <a:pt x="1972" y="7"/>
                  </a:cubicBezTo>
                  <a:cubicBezTo>
                    <a:pt x="1976" y="7"/>
                    <a:pt x="1984" y="7"/>
                    <a:pt x="1984" y="10"/>
                  </a:cubicBezTo>
                  <a:cubicBezTo>
                    <a:pt x="1984" y="12"/>
                    <a:pt x="1976" y="12"/>
                    <a:pt x="197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-2595" y="748"/>
              <a:ext cx="3668" cy="24"/>
            </a:xfrm>
            <a:custGeom>
              <a:avLst/>
              <a:gdLst>
                <a:gd name="T0" fmla="*/ 0 w 1951"/>
                <a:gd name="T1" fmla="*/ 5 h 13"/>
                <a:gd name="T2" fmla="*/ 5 w 1951"/>
                <a:gd name="T3" fmla="*/ 3 h 13"/>
                <a:gd name="T4" fmla="*/ 107 w 1951"/>
                <a:gd name="T5" fmla="*/ 1 h 13"/>
                <a:gd name="T6" fmla="*/ 116 w 1951"/>
                <a:gd name="T7" fmla="*/ 1 h 13"/>
                <a:gd name="T8" fmla="*/ 183 w 1951"/>
                <a:gd name="T9" fmla="*/ 2 h 13"/>
                <a:gd name="T10" fmla="*/ 216 w 1951"/>
                <a:gd name="T11" fmla="*/ 1 h 13"/>
                <a:gd name="T12" fmla="*/ 304 w 1951"/>
                <a:gd name="T13" fmla="*/ 1 h 13"/>
                <a:gd name="T14" fmla="*/ 349 w 1951"/>
                <a:gd name="T15" fmla="*/ 0 h 13"/>
                <a:gd name="T16" fmla="*/ 374 w 1951"/>
                <a:gd name="T17" fmla="*/ 1 h 13"/>
                <a:gd name="T18" fmla="*/ 576 w 1951"/>
                <a:gd name="T19" fmla="*/ 4 h 13"/>
                <a:gd name="T20" fmla="*/ 626 w 1951"/>
                <a:gd name="T21" fmla="*/ 4 h 13"/>
                <a:gd name="T22" fmla="*/ 653 w 1951"/>
                <a:gd name="T23" fmla="*/ 3 h 13"/>
                <a:gd name="T24" fmla="*/ 741 w 1951"/>
                <a:gd name="T25" fmla="*/ 3 h 13"/>
                <a:gd name="T26" fmla="*/ 880 w 1951"/>
                <a:gd name="T27" fmla="*/ 6 h 13"/>
                <a:gd name="T28" fmla="*/ 956 w 1951"/>
                <a:gd name="T29" fmla="*/ 4 h 13"/>
                <a:gd name="T30" fmla="*/ 1025 w 1951"/>
                <a:gd name="T31" fmla="*/ 5 h 13"/>
                <a:gd name="T32" fmla="*/ 1110 w 1951"/>
                <a:gd name="T33" fmla="*/ 6 h 13"/>
                <a:gd name="T34" fmla="*/ 1251 w 1951"/>
                <a:gd name="T35" fmla="*/ 7 h 13"/>
                <a:gd name="T36" fmla="*/ 1399 w 1951"/>
                <a:gd name="T37" fmla="*/ 5 h 13"/>
                <a:gd name="T38" fmla="*/ 1500 w 1951"/>
                <a:gd name="T39" fmla="*/ 6 h 13"/>
                <a:gd name="T40" fmla="*/ 1577 w 1951"/>
                <a:gd name="T41" fmla="*/ 7 h 13"/>
                <a:gd name="T42" fmla="*/ 1642 w 1951"/>
                <a:gd name="T43" fmla="*/ 4 h 13"/>
                <a:gd name="T44" fmla="*/ 1744 w 1951"/>
                <a:gd name="T45" fmla="*/ 5 h 13"/>
                <a:gd name="T46" fmla="*/ 1787 w 1951"/>
                <a:gd name="T47" fmla="*/ 5 h 13"/>
                <a:gd name="T48" fmla="*/ 1870 w 1951"/>
                <a:gd name="T49" fmla="*/ 4 h 13"/>
                <a:gd name="T50" fmla="*/ 1943 w 1951"/>
                <a:gd name="T51" fmla="*/ 7 h 13"/>
                <a:gd name="T52" fmla="*/ 1951 w 1951"/>
                <a:gd name="T53" fmla="*/ 11 h 13"/>
                <a:gd name="T54" fmla="*/ 1942 w 1951"/>
                <a:gd name="T55" fmla="*/ 12 h 13"/>
                <a:gd name="T56" fmla="*/ 1886 w 1951"/>
                <a:gd name="T57" fmla="*/ 10 h 13"/>
                <a:gd name="T58" fmla="*/ 1775 w 1951"/>
                <a:gd name="T59" fmla="*/ 10 h 13"/>
                <a:gd name="T60" fmla="*/ 1738 w 1951"/>
                <a:gd name="T61" fmla="*/ 10 h 13"/>
                <a:gd name="T62" fmla="*/ 1633 w 1951"/>
                <a:gd name="T63" fmla="*/ 9 h 13"/>
                <a:gd name="T64" fmla="*/ 1558 w 1951"/>
                <a:gd name="T65" fmla="*/ 12 h 13"/>
                <a:gd name="T66" fmla="*/ 1473 w 1951"/>
                <a:gd name="T67" fmla="*/ 9 h 13"/>
                <a:gd name="T68" fmla="*/ 1424 w 1951"/>
                <a:gd name="T69" fmla="*/ 9 h 13"/>
                <a:gd name="T70" fmla="*/ 1282 w 1951"/>
                <a:gd name="T71" fmla="*/ 12 h 13"/>
                <a:gd name="T72" fmla="*/ 1173 w 1951"/>
                <a:gd name="T73" fmla="*/ 11 h 13"/>
                <a:gd name="T74" fmla="*/ 1056 w 1951"/>
                <a:gd name="T75" fmla="*/ 10 h 13"/>
                <a:gd name="T76" fmla="*/ 1001 w 1951"/>
                <a:gd name="T77" fmla="*/ 9 h 13"/>
                <a:gd name="T78" fmla="*/ 893 w 1951"/>
                <a:gd name="T79" fmla="*/ 11 h 13"/>
                <a:gd name="T80" fmla="*/ 875 w 1951"/>
                <a:gd name="T81" fmla="*/ 10 h 13"/>
                <a:gd name="T82" fmla="*/ 845 w 1951"/>
                <a:gd name="T83" fmla="*/ 9 h 13"/>
                <a:gd name="T84" fmla="*/ 752 w 1951"/>
                <a:gd name="T85" fmla="*/ 8 h 13"/>
                <a:gd name="T86" fmla="*/ 685 w 1951"/>
                <a:gd name="T87" fmla="*/ 6 h 13"/>
                <a:gd name="T88" fmla="*/ 645 w 1951"/>
                <a:gd name="T89" fmla="*/ 8 h 13"/>
                <a:gd name="T90" fmla="*/ 612 w 1951"/>
                <a:gd name="T91" fmla="*/ 9 h 13"/>
                <a:gd name="T92" fmla="*/ 477 w 1951"/>
                <a:gd name="T93" fmla="*/ 8 h 13"/>
                <a:gd name="T94" fmla="*/ 364 w 1951"/>
                <a:gd name="T95" fmla="*/ 5 h 13"/>
                <a:gd name="T96" fmla="*/ 337 w 1951"/>
                <a:gd name="T97" fmla="*/ 5 h 13"/>
                <a:gd name="T98" fmla="*/ 253 w 1951"/>
                <a:gd name="T99" fmla="*/ 5 h 13"/>
                <a:gd name="T100" fmla="*/ 160 w 1951"/>
                <a:gd name="T101" fmla="*/ 6 h 13"/>
                <a:gd name="T102" fmla="*/ 129 w 1951"/>
                <a:gd name="T103" fmla="*/ 6 h 13"/>
                <a:gd name="T104" fmla="*/ 35 w 1951"/>
                <a:gd name="T105" fmla="*/ 7 h 13"/>
                <a:gd name="T106" fmla="*/ 8 w 1951"/>
                <a:gd name="T107" fmla="*/ 7 h 13"/>
                <a:gd name="T108" fmla="*/ 0 w 1951"/>
                <a:gd name="T10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1" h="13">
                  <a:moveTo>
                    <a:pt x="0" y="5"/>
                  </a:moveTo>
                  <a:cubicBezTo>
                    <a:pt x="0" y="3"/>
                    <a:pt x="4" y="3"/>
                    <a:pt x="5" y="3"/>
                  </a:cubicBezTo>
                  <a:cubicBezTo>
                    <a:pt x="39" y="2"/>
                    <a:pt x="73" y="1"/>
                    <a:pt x="107" y="1"/>
                  </a:cubicBezTo>
                  <a:cubicBezTo>
                    <a:pt x="110" y="1"/>
                    <a:pt x="113" y="0"/>
                    <a:pt x="116" y="1"/>
                  </a:cubicBezTo>
                  <a:cubicBezTo>
                    <a:pt x="138" y="3"/>
                    <a:pt x="161" y="2"/>
                    <a:pt x="183" y="2"/>
                  </a:cubicBezTo>
                  <a:cubicBezTo>
                    <a:pt x="194" y="2"/>
                    <a:pt x="205" y="1"/>
                    <a:pt x="216" y="1"/>
                  </a:cubicBezTo>
                  <a:cubicBezTo>
                    <a:pt x="245" y="1"/>
                    <a:pt x="275" y="1"/>
                    <a:pt x="304" y="1"/>
                  </a:cubicBezTo>
                  <a:cubicBezTo>
                    <a:pt x="319" y="1"/>
                    <a:pt x="334" y="1"/>
                    <a:pt x="349" y="0"/>
                  </a:cubicBezTo>
                  <a:cubicBezTo>
                    <a:pt x="357" y="0"/>
                    <a:pt x="366" y="0"/>
                    <a:pt x="374" y="1"/>
                  </a:cubicBezTo>
                  <a:cubicBezTo>
                    <a:pt x="442" y="3"/>
                    <a:pt x="509" y="4"/>
                    <a:pt x="576" y="4"/>
                  </a:cubicBezTo>
                  <a:cubicBezTo>
                    <a:pt x="593" y="4"/>
                    <a:pt x="609" y="5"/>
                    <a:pt x="626" y="4"/>
                  </a:cubicBezTo>
                  <a:cubicBezTo>
                    <a:pt x="635" y="4"/>
                    <a:pt x="644" y="4"/>
                    <a:pt x="653" y="3"/>
                  </a:cubicBezTo>
                  <a:cubicBezTo>
                    <a:pt x="682" y="0"/>
                    <a:pt x="711" y="2"/>
                    <a:pt x="741" y="3"/>
                  </a:cubicBezTo>
                  <a:cubicBezTo>
                    <a:pt x="787" y="4"/>
                    <a:pt x="833" y="5"/>
                    <a:pt x="880" y="6"/>
                  </a:cubicBezTo>
                  <a:cubicBezTo>
                    <a:pt x="905" y="6"/>
                    <a:pt x="931" y="4"/>
                    <a:pt x="956" y="4"/>
                  </a:cubicBezTo>
                  <a:cubicBezTo>
                    <a:pt x="979" y="4"/>
                    <a:pt x="1002" y="5"/>
                    <a:pt x="1025" y="5"/>
                  </a:cubicBezTo>
                  <a:cubicBezTo>
                    <a:pt x="1053" y="6"/>
                    <a:pt x="1082" y="6"/>
                    <a:pt x="1110" y="6"/>
                  </a:cubicBezTo>
                  <a:cubicBezTo>
                    <a:pt x="1157" y="6"/>
                    <a:pt x="1204" y="6"/>
                    <a:pt x="1251" y="7"/>
                  </a:cubicBezTo>
                  <a:cubicBezTo>
                    <a:pt x="1300" y="8"/>
                    <a:pt x="1349" y="7"/>
                    <a:pt x="1399" y="5"/>
                  </a:cubicBezTo>
                  <a:cubicBezTo>
                    <a:pt x="1433" y="4"/>
                    <a:pt x="1467" y="3"/>
                    <a:pt x="1500" y="6"/>
                  </a:cubicBezTo>
                  <a:cubicBezTo>
                    <a:pt x="1526" y="8"/>
                    <a:pt x="1551" y="7"/>
                    <a:pt x="1577" y="7"/>
                  </a:cubicBezTo>
                  <a:cubicBezTo>
                    <a:pt x="1599" y="6"/>
                    <a:pt x="1620" y="5"/>
                    <a:pt x="1642" y="4"/>
                  </a:cubicBezTo>
                  <a:cubicBezTo>
                    <a:pt x="1676" y="4"/>
                    <a:pt x="1710" y="6"/>
                    <a:pt x="1744" y="5"/>
                  </a:cubicBezTo>
                  <a:cubicBezTo>
                    <a:pt x="1759" y="5"/>
                    <a:pt x="1773" y="5"/>
                    <a:pt x="1787" y="5"/>
                  </a:cubicBezTo>
                  <a:cubicBezTo>
                    <a:pt x="1815" y="4"/>
                    <a:pt x="1842" y="4"/>
                    <a:pt x="1870" y="4"/>
                  </a:cubicBezTo>
                  <a:cubicBezTo>
                    <a:pt x="1894" y="5"/>
                    <a:pt x="1919" y="6"/>
                    <a:pt x="1943" y="7"/>
                  </a:cubicBezTo>
                  <a:cubicBezTo>
                    <a:pt x="1946" y="7"/>
                    <a:pt x="1951" y="7"/>
                    <a:pt x="1951" y="11"/>
                  </a:cubicBezTo>
                  <a:cubicBezTo>
                    <a:pt x="1951" y="13"/>
                    <a:pt x="1945" y="12"/>
                    <a:pt x="1942" y="12"/>
                  </a:cubicBezTo>
                  <a:cubicBezTo>
                    <a:pt x="1923" y="11"/>
                    <a:pt x="1904" y="11"/>
                    <a:pt x="1886" y="10"/>
                  </a:cubicBezTo>
                  <a:cubicBezTo>
                    <a:pt x="1849" y="9"/>
                    <a:pt x="1812" y="8"/>
                    <a:pt x="1775" y="10"/>
                  </a:cubicBezTo>
                  <a:cubicBezTo>
                    <a:pt x="1762" y="11"/>
                    <a:pt x="1750" y="11"/>
                    <a:pt x="1738" y="10"/>
                  </a:cubicBezTo>
                  <a:cubicBezTo>
                    <a:pt x="1703" y="9"/>
                    <a:pt x="1668" y="8"/>
                    <a:pt x="1633" y="9"/>
                  </a:cubicBezTo>
                  <a:cubicBezTo>
                    <a:pt x="1608" y="10"/>
                    <a:pt x="1583" y="11"/>
                    <a:pt x="1558" y="12"/>
                  </a:cubicBezTo>
                  <a:cubicBezTo>
                    <a:pt x="1530" y="12"/>
                    <a:pt x="1501" y="10"/>
                    <a:pt x="1473" y="9"/>
                  </a:cubicBezTo>
                  <a:cubicBezTo>
                    <a:pt x="1457" y="8"/>
                    <a:pt x="1440" y="9"/>
                    <a:pt x="1424" y="9"/>
                  </a:cubicBezTo>
                  <a:cubicBezTo>
                    <a:pt x="1376" y="10"/>
                    <a:pt x="1329" y="13"/>
                    <a:pt x="1282" y="12"/>
                  </a:cubicBezTo>
                  <a:cubicBezTo>
                    <a:pt x="1245" y="11"/>
                    <a:pt x="1209" y="11"/>
                    <a:pt x="1173" y="11"/>
                  </a:cubicBezTo>
                  <a:cubicBezTo>
                    <a:pt x="1134" y="11"/>
                    <a:pt x="1095" y="11"/>
                    <a:pt x="1056" y="10"/>
                  </a:cubicBezTo>
                  <a:cubicBezTo>
                    <a:pt x="1037" y="10"/>
                    <a:pt x="1019" y="9"/>
                    <a:pt x="1001" y="9"/>
                  </a:cubicBezTo>
                  <a:cubicBezTo>
                    <a:pt x="965" y="8"/>
                    <a:pt x="929" y="8"/>
                    <a:pt x="893" y="11"/>
                  </a:cubicBezTo>
                  <a:cubicBezTo>
                    <a:pt x="887" y="11"/>
                    <a:pt x="881" y="10"/>
                    <a:pt x="875" y="10"/>
                  </a:cubicBezTo>
                  <a:cubicBezTo>
                    <a:pt x="865" y="10"/>
                    <a:pt x="855" y="9"/>
                    <a:pt x="845" y="9"/>
                  </a:cubicBezTo>
                  <a:cubicBezTo>
                    <a:pt x="814" y="8"/>
                    <a:pt x="783" y="8"/>
                    <a:pt x="752" y="8"/>
                  </a:cubicBezTo>
                  <a:cubicBezTo>
                    <a:pt x="730" y="7"/>
                    <a:pt x="708" y="6"/>
                    <a:pt x="685" y="6"/>
                  </a:cubicBezTo>
                  <a:cubicBezTo>
                    <a:pt x="672" y="6"/>
                    <a:pt x="658" y="7"/>
                    <a:pt x="645" y="8"/>
                  </a:cubicBezTo>
                  <a:cubicBezTo>
                    <a:pt x="634" y="8"/>
                    <a:pt x="623" y="9"/>
                    <a:pt x="612" y="9"/>
                  </a:cubicBezTo>
                  <a:cubicBezTo>
                    <a:pt x="567" y="9"/>
                    <a:pt x="522" y="9"/>
                    <a:pt x="477" y="8"/>
                  </a:cubicBezTo>
                  <a:cubicBezTo>
                    <a:pt x="439" y="7"/>
                    <a:pt x="401" y="6"/>
                    <a:pt x="364" y="5"/>
                  </a:cubicBezTo>
                  <a:cubicBezTo>
                    <a:pt x="355" y="5"/>
                    <a:pt x="346" y="5"/>
                    <a:pt x="337" y="5"/>
                  </a:cubicBezTo>
                  <a:cubicBezTo>
                    <a:pt x="309" y="7"/>
                    <a:pt x="281" y="6"/>
                    <a:pt x="253" y="5"/>
                  </a:cubicBezTo>
                  <a:cubicBezTo>
                    <a:pt x="222" y="3"/>
                    <a:pt x="191" y="7"/>
                    <a:pt x="160" y="6"/>
                  </a:cubicBezTo>
                  <a:cubicBezTo>
                    <a:pt x="150" y="6"/>
                    <a:pt x="139" y="6"/>
                    <a:pt x="129" y="6"/>
                  </a:cubicBezTo>
                  <a:cubicBezTo>
                    <a:pt x="98" y="5"/>
                    <a:pt x="66" y="6"/>
                    <a:pt x="35" y="7"/>
                  </a:cubicBezTo>
                  <a:cubicBezTo>
                    <a:pt x="26" y="8"/>
                    <a:pt x="17" y="7"/>
                    <a:pt x="8" y="7"/>
                  </a:cubicBezTo>
                  <a:cubicBezTo>
                    <a:pt x="6" y="7"/>
                    <a:pt x="0" y="7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-1992" y="2154"/>
              <a:ext cx="2458" cy="30"/>
            </a:xfrm>
            <a:custGeom>
              <a:avLst/>
              <a:gdLst>
                <a:gd name="T0" fmla="*/ 1299 w 1307"/>
                <a:gd name="T1" fmla="*/ 16 h 16"/>
                <a:gd name="T2" fmla="*/ 1272 w 1307"/>
                <a:gd name="T3" fmla="*/ 16 h 16"/>
                <a:gd name="T4" fmla="*/ 1186 w 1307"/>
                <a:gd name="T5" fmla="*/ 14 h 16"/>
                <a:gd name="T6" fmla="*/ 1038 w 1307"/>
                <a:gd name="T7" fmla="*/ 13 h 16"/>
                <a:gd name="T8" fmla="*/ 910 w 1307"/>
                <a:gd name="T9" fmla="*/ 13 h 16"/>
                <a:gd name="T10" fmla="*/ 799 w 1307"/>
                <a:gd name="T11" fmla="*/ 12 h 16"/>
                <a:gd name="T12" fmla="*/ 652 w 1307"/>
                <a:gd name="T13" fmla="*/ 11 h 16"/>
                <a:gd name="T14" fmla="*/ 547 w 1307"/>
                <a:gd name="T15" fmla="*/ 9 h 16"/>
                <a:gd name="T16" fmla="*/ 427 w 1307"/>
                <a:gd name="T17" fmla="*/ 7 h 16"/>
                <a:gd name="T18" fmla="*/ 332 w 1307"/>
                <a:gd name="T19" fmla="*/ 8 h 16"/>
                <a:gd name="T20" fmla="*/ 173 w 1307"/>
                <a:gd name="T21" fmla="*/ 9 h 16"/>
                <a:gd name="T22" fmla="*/ 80 w 1307"/>
                <a:gd name="T23" fmla="*/ 8 h 16"/>
                <a:gd name="T24" fmla="*/ 34 w 1307"/>
                <a:gd name="T25" fmla="*/ 10 h 16"/>
                <a:gd name="T26" fmla="*/ 7 w 1307"/>
                <a:gd name="T27" fmla="*/ 10 h 16"/>
                <a:gd name="T28" fmla="*/ 0 w 1307"/>
                <a:gd name="T29" fmla="*/ 7 h 16"/>
                <a:gd name="T30" fmla="*/ 3 w 1307"/>
                <a:gd name="T31" fmla="*/ 5 h 16"/>
                <a:gd name="T32" fmla="*/ 20 w 1307"/>
                <a:gd name="T33" fmla="*/ 5 h 16"/>
                <a:gd name="T34" fmla="*/ 65 w 1307"/>
                <a:gd name="T35" fmla="*/ 3 h 16"/>
                <a:gd name="T36" fmla="*/ 81 w 1307"/>
                <a:gd name="T37" fmla="*/ 3 h 16"/>
                <a:gd name="T38" fmla="*/ 187 w 1307"/>
                <a:gd name="T39" fmla="*/ 5 h 16"/>
                <a:gd name="T40" fmla="*/ 308 w 1307"/>
                <a:gd name="T41" fmla="*/ 3 h 16"/>
                <a:gd name="T42" fmla="*/ 393 w 1307"/>
                <a:gd name="T43" fmla="*/ 1 h 16"/>
                <a:gd name="T44" fmla="*/ 498 w 1307"/>
                <a:gd name="T45" fmla="*/ 4 h 16"/>
                <a:gd name="T46" fmla="*/ 539 w 1307"/>
                <a:gd name="T47" fmla="*/ 4 h 16"/>
                <a:gd name="T48" fmla="*/ 623 w 1307"/>
                <a:gd name="T49" fmla="*/ 6 h 16"/>
                <a:gd name="T50" fmla="*/ 693 w 1307"/>
                <a:gd name="T51" fmla="*/ 6 h 16"/>
                <a:gd name="T52" fmla="*/ 759 w 1307"/>
                <a:gd name="T53" fmla="*/ 6 h 16"/>
                <a:gd name="T54" fmla="*/ 828 w 1307"/>
                <a:gd name="T55" fmla="*/ 8 h 16"/>
                <a:gd name="T56" fmla="*/ 867 w 1307"/>
                <a:gd name="T57" fmla="*/ 8 h 16"/>
                <a:gd name="T58" fmla="*/ 1118 w 1307"/>
                <a:gd name="T59" fmla="*/ 8 h 16"/>
                <a:gd name="T60" fmla="*/ 1211 w 1307"/>
                <a:gd name="T61" fmla="*/ 10 h 16"/>
                <a:gd name="T62" fmla="*/ 1295 w 1307"/>
                <a:gd name="T63" fmla="*/ 11 h 16"/>
                <a:gd name="T64" fmla="*/ 1307 w 1307"/>
                <a:gd name="T65" fmla="*/ 14 h 16"/>
                <a:gd name="T66" fmla="*/ 1299 w 1307"/>
                <a:gd name="T6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7" h="16">
                  <a:moveTo>
                    <a:pt x="1299" y="16"/>
                  </a:moveTo>
                  <a:cubicBezTo>
                    <a:pt x="1290" y="16"/>
                    <a:pt x="1281" y="16"/>
                    <a:pt x="1272" y="16"/>
                  </a:cubicBezTo>
                  <a:cubicBezTo>
                    <a:pt x="1243" y="15"/>
                    <a:pt x="1215" y="14"/>
                    <a:pt x="1186" y="14"/>
                  </a:cubicBezTo>
                  <a:cubicBezTo>
                    <a:pt x="1137" y="13"/>
                    <a:pt x="1087" y="13"/>
                    <a:pt x="1038" y="13"/>
                  </a:cubicBezTo>
                  <a:cubicBezTo>
                    <a:pt x="995" y="13"/>
                    <a:pt x="953" y="13"/>
                    <a:pt x="910" y="13"/>
                  </a:cubicBezTo>
                  <a:cubicBezTo>
                    <a:pt x="873" y="13"/>
                    <a:pt x="836" y="14"/>
                    <a:pt x="799" y="12"/>
                  </a:cubicBezTo>
                  <a:cubicBezTo>
                    <a:pt x="750" y="10"/>
                    <a:pt x="701" y="12"/>
                    <a:pt x="652" y="11"/>
                  </a:cubicBezTo>
                  <a:cubicBezTo>
                    <a:pt x="617" y="10"/>
                    <a:pt x="582" y="9"/>
                    <a:pt x="547" y="9"/>
                  </a:cubicBezTo>
                  <a:cubicBezTo>
                    <a:pt x="507" y="8"/>
                    <a:pt x="467" y="7"/>
                    <a:pt x="427" y="7"/>
                  </a:cubicBezTo>
                  <a:cubicBezTo>
                    <a:pt x="395" y="7"/>
                    <a:pt x="364" y="7"/>
                    <a:pt x="332" y="8"/>
                  </a:cubicBezTo>
                  <a:cubicBezTo>
                    <a:pt x="279" y="9"/>
                    <a:pt x="226" y="12"/>
                    <a:pt x="173" y="9"/>
                  </a:cubicBezTo>
                  <a:cubicBezTo>
                    <a:pt x="142" y="8"/>
                    <a:pt x="111" y="9"/>
                    <a:pt x="80" y="8"/>
                  </a:cubicBezTo>
                  <a:cubicBezTo>
                    <a:pt x="65" y="8"/>
                    <a:pt x="49" y="9"/>
                    <a:pt x="34" y="10"/>
                  </a:cubicBezTo>
                  <a:cubicBezTo>
                    <a:pt x="25" y="10"/>
                    <a:pt x="16" y="10"/>
                    <a:pt x="7" y="10"/>
                  </a:cubicBezTo>
                  <a:cubicBezTo>
                    <a:pt x="4" y="10"/>
                    <a:pt x="0" y="11"/>
                    <a:pt x="0" y="7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9" y="5"/>
                    <a:pt x="14" y="5"/>
                    <a:pt x="20" y="5"/>
                  </a:cubicBezTo>
                  <a:cubicBezTo>
                    <a:pt x="35" y="4"/>
                    <a:pt x="50" y="4"/>
                    <a:pt x="65" y="3"/>
                  </a:cubicBezTo>
                  <a:cubicBezTo>
                    <a:pt x="70" y="3"/>
                    <a:pt x="76" y="2"/>
                    <a:pt x="81" y="3"/>
                  </a:cubicBezTo>
                  <a:cubicBezTo>
                    <a:pt x="117" y="3"/>
                    <a:pt x="152" y="4"/>
                    <a:pt x="187" y="5"/>
                  </a:cubicBezTo>
                  <a:cubicBezTo>
                    <a:pt x="227" y="5"/>
                    <a:pt x="268" y="4"/>
                    <a:pt x="308" y="3"/>
                  </a:cubicBezTo>
                  <a:cubicBezTo>
                    <a:pt x="336" y="3"/>
                    <a:pt x="365" y="3"/>
                    <a:pt x="393" y="1"/>
                  </a:cubicBezTo>
                  <a:cubicBezTo>
                    <a:pt x="428" y="0"/>
                    <a:pt x="463" y="3"/>
                    <a:pt x="498" y="4"/>
                  </a:cubicBezTo>
                  <a:cubicBezTo>
                    <a:pt x="512" y="4"/>
                    <a:pt x="525" y="4"/>
                    <a:pt x="539" y="4"/>
                  </a:cubicBezTo>
                  <a:cubicBezTo>
                    <a:pt x="567" y="5"/>
                    <a:pt x="595" y="6"/>
                    <a:pt x="623" y="6"/>
                  </a:cubicBezTo>
                  <a:cubicBezTo>
                    <a:pt x="646" y="6"/>
                    <a:pt x="670" y="6"/>
                    <a:pt x="693" y="6"/>
                  </a:cubicBezTo>
                  <a:cubicBezTo>
                    <a:pt x="715" y="6"/>
                    <a:pt x="737" y="4"/>
                    <a:pt x="759" y="6"/>
                  </a:cubicBezTo>
                  <a:cubicBezTo>
                    <a:pt x="782" y="7"/>
                    <a:pt x="805" y="7"/>
                    <a:pt x="828" y="8"/>
                  </a:cubicBezTo>
                  <a:cubicBezTo>
                    <a:pt x="841" y="8"/>
                    <a:pt x="854" y="8"/>
                    <a:pt x="867" y="8"/>
                  </a:cubicBezTo>
                  <a:cubicBezTo>
                    <a:pt x="951" y="8"/>
                    <a:pt x="1034" y="7"/>
                    <a:pt x="1118" y="8"/>
                  </a:cubicBezTo>
                  <a:cubicBezTo>
                    <a:pt x="1149" y="8"/>
                    <a:pt x="1180" y="9"/>
                    <a:pt x="1211" y="10"/>
                  </a:cubicBezTo>
                  <a:cubicBezTo>
                    <a:pt x="1239" y="10"/>
                    <a:pt x="1267" y="11"/>
                    <a:pt x="1295" y="11"/>
                  </a:cubicBezTo>
                  <a:cubicBezTo>
                    <a:pt x="1295" y="11"/>
                    <a:pt x="1307" y="11"/>
                    <a:pt x="1307" y="14"/>
                  </a:cubicBezTo>
                  <a:cubicBezTo>
                    <a:pt x="1307" y="16"/>
                    <a:pt x="1299" y="16"/>
                    <a:pt x="12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-1997" y="2116"/>
              <a:ext cx="2467" cy="19"/>
            </a:xfrm>
            <a:custGeom>
              <a:avLst/>
              <a:gdLst>
                <a:gd name="T0" fmla="*/ 3 w 1312"/>
                <a:gd name="T1" fmla="*/ 1 h 10"/>
                <a:gd name="T2" fmla="*/ 73 w 1312"/>
                <a:gd name="T3" fmla="*/ 4 h 10"/>
                <a:gd name="T4" fmla="*/ 514 w 1312"/>
                <a:gd name="T5" fmla="*/ 1 h 10"/>
                <a:gd name="T6" fmla="*/ 562 w 1312"/>
                <a:gd name="T7" fmla="*/ 3 h 10"/>
                <a:gd name="T8" fmla="*/ 631 w 1312"/>
                <a:gd name="T9" fmla="*/ 4 h 10"/>
                <a:gd name="T10" fmla="*/ 677 w 1312"/>
                <a:gd name="T11" fmla="*/ 2 h 10"/>
                <a:gd name="T12" fmla="*/ 772 w 1312"/>
                <a:gd name="T13" fmla="*/ 2 h 10"/>
                <a:gd name="T14" fmla="*/ 833 w 1312"/>
                <a:gd name="T15" fmla="*/ 1 h 10"/>
                <a:gd name="T16" fmla="*/ 986 w 1312"/>
                <a:gd name="T17" fmla="*/ 2 h 10"/>
                <a:gd name="T18" fmla="*/ 1094 w 1312"/>
                <a:gd name="T19" fmla="*/ 3 h 10"/>
                <a:gd name="T20" fmla="*/ 1174 w 1312"/>
                <a:gd name="T21" fmla="*/ 5 h 10"/>
                <a:gd name="T22" fmla="*/ 1297 w 1312"/>
                <a:gd name="T23" fmla="*/ 4 h 10"/>
                <a:gd name="T24" fmla="*/ 1312 w 1312"/>
                <a:gd name="T25" fmla="*/ 5 h 10"/>
                <a:gd name="T26" fmla="*/ 1305 w 1312"/>
                <a:gd name="T27" fmla="*/ 7 h 10"/>
                <a:gd name="T28" fmla="*/ 1249 w 1312"/>
                <a:gd name="T29" fmla="*/ 9 h 10"/>
                <a:gd name="T30" fmla="*/ 1133 w 1312"/>
                <a:gd name="T31" fmla="*/ 9 h 10"/>
                <a:gd name="T32" fmla="*/ 1091 w 1312"/>
                <a:gd name="T33" fmla="*/ 7 h 10"/>
                <a:gd name="T34" fmla="*/ 978 w 1312"/>
                <a:gd name="T35" fmla="*/ 6 h 10"/>
                <a:gd name="T36" fmla="*/ 879 w 1312"/>
                <a:gd name="T37" fmla="*/ 5 h 10"/>
                <a:gd name="T38" fmla="*/ 814 w 1312"/>
                <a:gd name="T39" fmla="*/ 6 h 10"/>
                <a:gd name="T40" fmla="*/ 759 w 1312"/>
                <a:gd name="T41" fmla="*/ 7 h 10"/>
                <a:gd name="T42" fmla="*/ 559 w 1312"/>
                <a:gd name="T43" fmla="*/ 8 h 10"/>
                <a:gd name="T44" fmla="*/ 500 w 1312"/>
                <a:gd name="T45" fmla="*/ 6 h 10"/>
                <a:gd name="T46" fmla="*/ 467 w 1312"/>
                <a:gd name="T47" fmla="*/ 7 h 10"/>
                <a:gd name="T48" fmla="*/ 62 w 1312"/>
                <a:gd name="T49" fmla="*/ 8 h 10"/>
                <a:gd name="T50" fmla="*/ 37 w 1312"/>
                <a:gd name="T51" fmla="*/ 7 h 10"/>
                <a:gd name="T52" fmla="*/ 10 w 1312"/>
                <a:gd name="T53" fmla="*/ 6 h 10"/>
                <a:gd name="T54" fmla="*/ 0 w 1312"/>
                <a:gd name="T55" fmla="*/ 3 h 10"/>
                <a:gd name="T56" fmla="*/ 3 w 1312"/>
                <a:gd name="T5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2" h="10">
                  <a:moveTo>
                    <a:pt x="3" y="1"/>
                  </a:moveTo>
                  <a:cubicBezTo>
                    <a:pt x="27" y="2"/>
                    <a:pt x="50" y="3"/>
                    <a:pt x="73" y="4"/>
                  </a:cubicBezTo>
                  <a:cubicBezTo>
                    <a:pt x="94" y="4"/>
                    <a:pt x="462" y="2"/>
                    <a:pt x="514" y="1"/>
                  </a:cubicBezTo>
                  <a:cubicBezTo>
                    <a:pt x="530" y="1"/>
                    <a:pt x="546" y="3"/>
                    <a:pt x="562" y="3"/>
                  </a:cubicBezTo>
                  <a:cubicBezTo>
                    <a:pt x="585" y="4"/>
                    <a:pt x="608" y="4"/>
                    <a:pt x="631" y="4"/>
                  </a:cubicBezTo>
                  <a:cubicBezTo>
                    <a:pt x="647" y="4"/>
                    <a:pt x="662" y="3"/>
                    <a:pt x="677" y="2"/>
                  </a:cubicBezTo>
                  <a:cubicBezTo>
                    <a:pt x="709" y="2"/>
                    <a:pt x="740" y="2"/>
                    <a:pt x="772" y="2"/>
                  </a:cubicBezTo>
                  <a:cubicBezTo>
                    <a:pt x="792" y="2"/>
                    <a:pt x="813" y="2"/>
                    <a:pt x="833" y="1"/>
                  </a:cubicBezTo>
                  <a:cubicBezTo>
                    <a:pt x="884" y="0"/>
                    <a:pt x="935" y="1"/>
                    <a:pt x="986" y="2"/>
                  </a:cubicBezTo>
                  <a:cubicBezTo>
                    <a:pt x="1022" y="2"/>
                    <a:pt x="1058" y="2"/>
                    <a:pt x="1094" y="3"/>
                  </a:cubicBezTo>
                  <a:cubicBezTo>
                    <a:pt x="1121" y="3"/>
                    <a:pt x="1147" y="5"/>
                    <a:pt x="1174" y="5"/>
                  </a:cubicBezTo>
                  <a:cubicBezTo>
                    <a:pt x="1215" y="5"/>
                    <a:pt x="1256" y="4"/>
                    <a:pt x="1297" y="4"/>
                  </a:cubicBezTo>
                  <a:cubicBezTo>
                    <a:pt x="1301" y="4"/>
                    <a:pt x="1312" y="3"/>
                    <a:pt x="1312" y="5"/>
                  </a:cubicBezTo>
                  <a:cubicBezTo>
                    <a:pt x="1312" y="7"/>
                    <a:pt x="1307" y="7"/>
                    <a:pt x="1305" y="7"/>
                  </a:cubicBezTo>
                  <a:cubicBezTo>
                    <a:pt x="1286" y="8"/>
                    <a:pt x="1268" y="9"/>
                    <a:pt x="1249" y="9"/>
                  </a:cubicBezTo>
                  <a:cubicBezTo>
                    <a:pt x="1210" y="9"/>
                    <a:pt x="1172" y="9"/>
                    <a:pt x="1133" y="9"/>
                  </a:cubicBezTo>
                  <a:cubicBezTo>
                    <a:pt x="1119" y="9"/>
                    <a:pt x="1105" y="8"/>
                    <a:pt x="1091" y="7"/>
                  </a:cubicBezTo>
                  <a:cubicBezTo>
                    <a:pt x="1053" y="7"/>
                    <a:pt x="1016" y="7"/>
                    <a:pt x="978" y="6"/>
                  </a:cubicBezTo>
                  <a:cubicBezTo>
                    <a:pt x="945" y="6"/>
                    <a:pt x="912" y="5"/>
                    <a:pt x="879" y="5"/>
                  </a:cubicBezTo>
                  <a:cubicBezTo>
                    <a:pt x="857" y="5"/>
                    <a:pt x="836" y="6"/>
                    <a:pt x="814" y="6"/>
                  </a:cubicBezTo>
                  <a:cubicBezTo>
                    <a:pt x="796" y="7"/>
                    <a:pt x="778" y="7"/>
                    <a:pt x="759" y="7"/>
                  </a:cubicBezTo>
                  <a:cubicBezTo>
                    <a:pt x="714" y="7"/>
                    <a:pt x="580" y="9"/>
                    <a:pt x="559" y="8"/>
                  </a:cubicBezTo>
                  <a:cubicBezTo>
                    <a:pt x="539" y="6"/>
                    <a:pt x="520" y="6"/>
                    <a:pt x="500" y="6"/>
                  </a:cubicBezTo>
                  <a:cubicBezTo>
                    <a:pt x="489" y="6"/>
                    <a:pt x="478" y="6"/>
                    <a:pt x="467" y="7"/>
                  </a:cubicBezTo>
                  <a:cubicBezTo>
                    <a:pt x="423" y="8"/>
                    <a:pt x="81" y="10"/>
                    <a:pt x="62" y="8"/>
                  </a:cubicBezTo>
                  <a:cubicBezTo>
                    <a:pt x="54" y="7"/>
                    <a:pt x="45" y="7"/>
                    <a:pt x="37" y="7"/>
                  </a:cubicBezTo>
                  <a:cubicBezTo>
                    <a:pt x="28" y="7"/>
                    <a:pt x="19" y="7"/>
                    <a:pt x="10" y="6"/>
                  </a:cubicBezTo>
                  <a:cubicBezTo>
                    <a:pt x="7" y="6"/>
                    <a:pt x="0" y="5"/>
                    <a:pt x="0" y="3"/>
                  </a:cubicBezTo>
                  <a:cubicBezTo>
                    <a:pt x="0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-1992" y="2028"/>
              <a:ext cx="2458" cy="26"/>
            </a:xfrm>
            <a:custGeom>
              <a:avLst/>
              <a:gdLst>
                <a:gd name="T0" fmla="*/ 1300 w 1307"/>
                <a:gd name="T1" fmla="*/ 14 h 14"/>
                <a:gd name="T2" fmla="*/ 1178 w 1307"/>
                <a:gd name="T3" fmla="*/ 12 h 14"/>
                <a:gd name="T4" fmla="*/ 1130 w 1307"/>
                <a:gd name="T5" fmla="*/ 12 h 14"/>
                <a:gd name="T6" fmla="*/ 987 w 1307"/>
                <a:gd name="T7" fmla="*/ 10 h 14"/>
                <a:gd name="T8" fmla="*/ 907 w 1307"/>
                <a:gd name="T9" fmla="*/ 10 h 14"/>
                <a:gd name="T10" fmla="*/ 886 w 1307"/>
                <a:gd name="T11" fmla="*/ 10 h 14"/>
                <a:gd name="T12" fmla="*/ 814 w 1307"/>
                <a:gd name="T13" fmla="*/ 12 h 14"/>
                <a:gd name="T14" fmla="*/ 792 w 1307"/>
                <a:gd name="T15" fmla="*/ 11 h 14"/>
                <a:gd name="T16" fmla="*/ 702 w 1307"/>
                <a:gd name="T17" fmla="*/ 10 h 14"/>
                <a:gd name="T18" fmla="*/ 566 w 1307"/>
                <a:gd name="T19" fmla="*/ 8 h 14"/>
                <a:gd name="T20" fmla="*/ 485 w 1307"/>
                <a:gd name="T21" fmla="*/ 7 h 14"/>
                <a:gd name="T22" fmla="*/ 410 w 1307"/>
                <a:gd name="T23" fmla="*/ 7 h 14"/>
                <a:gd name="T24" fmla="*/ 358 w 1307"/>
                <a:gd name="T25" fmla="*/ 9 h 14"/>
                <a:gd name="T26" fmla="*/ 256 w 1307"/>
                <a:gd name="T27" fmla="*/ 8 h 14"/>
                <a:gd name="T28" fmla="*/ 232 w 1307"/>
                <a:gd name="T29" fmla="*/ 7 h 14"/>
                <a:gd name="T30" fmla="*/ 120 w 1307"/>
                <a:gd name="T31" fmla="*/ 8 h 14"/>
                <a:gd name="T32" fmla="*/ 110 w 1307"/>
                <a:gd name="T33" fmla="*/ 9 h 14"/>
                <a:gd name="T34" fmla="*/ 6 w 1307"/>
                <a:gd name="T35" fmla="*/ 9 h 14"/>
                <a:gd name="T36" fmla="*/ 3 w 1307"/>
                <a:gd name="T37" fmla="*/ 9 h 14"/>
                <a:gd name="T38" fmla="*/ 0 w 1307"/>
                <a:gd name="T39" fmla="*/ 7 h 14"/>
                <a:gd name="T40" fmla="*/ 3 w 1307"/>
                <a:gd name="T41" fmla="*/ 5 h 14"/>
                <a:gd name="T42" fmla="*/ 38 w 1307"/>
                <a:gd name="T43" fmla="*/ 5 h 14"/>
                <a:gd name="T44" fmla="*/ 72 w 1307"/>
                <a:gd name="T45" fmla="*/ 6 h 14"/>
                <a:gd name="T46" fmla="*/ 152 w 1307"/>
                <a:gd name="T47" fmla="*/ 3 h 14"/>
                <a:gd name="T48" fmla="*/ 270 w 1307"/>
                <a:gd name="T49" fmla="*/ 4 h 14"/>
                <a:gd name="T50" fmla="*/ 328 w 1307"/>
                <a:gd name="T51" fmla="*/ 5 h 14"/>
                <a:gd name="T52" fmla="*/ 446 w 1307"/>
                <a:gd name="T53" fmla="*/ 2 h 14"/>
                <a:gd name="T54" fmla="*/ 562 w 1307"/>
                <a:gd name="T55" fmla="*/ 3 h 14"/>
                <a:gd name="T56" fmla="*/ 652 w 1307"/>
                <a:gd name="T57" fmla="*/ 5 h 14"/>
                <a:gd name="T58" fmla="*/ 735 w 1307"/>
                <a:gd name="T59" fmla="*/ 5 h 14"/>
                <a:gd name="T60" fmla="*/ 774 w 1307"/>
                <a:gd name="T61" fmla="*/ 6 h 14"/>
                <a:gd name="T62" fmla="*/ 848 w 1307"/>
                <a:gd name="T63" fmla="*/ 6 h 14"/>
                <a:gd name="T64" fmla="*/ 993 w 1307"/>
                <a:gd name="T65" fmla="*/ 5 h 14"/>
                <a:gd name="T66" fmla="*/ 1079 w 1307"/>
                <a:gd name="T67" fmla="*/ 6 h 14"/>
                <a:gd name="T68" fmla="*/ 1193 w 1307"/>
                <a:gd name="T69" fmla="*/ 8 h 14"/>
                <a:gd name="T70" fmla="*/ 1288 w 1307"/>
                <a:gd name="T71" fmla="*/ 9 h 14"/>
                <a:gd name="T72" fmla="*/ 1303 w 1307"/>
                <a:gd name="T73" fmla="*/ 9 h 14"/>
                <a:gd name="T74" fmla="*/ 1307 w 1307"/>
                <a:gd name="T75" fmla="*/ 12 h 14"/>
                <a:gd name="T76" fmla="*/ 1300 w 1307"/>
                <a:gd name="T7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7" h="14">
                  <a:moveTo>
                    <a:pt x="1300" y="14"/>
                  </a:moveTo>
                  <a:cubicBezTo>
                    <a:pt x="1260" y="13"/>
                    <a:pt x="1219" y="13"/>
                    <a:pt x="1178" y="12"/>
                  </a:cubicBezTo>
                  <a:cubicBezTo>
                    <a:pt x="1162" y="12"/>
                    <a:pt x="1146" y="12"/>
                    <a:pt x="1130" y="12"/>
                  </a:cubicBezTo>
                  <a:cubicBezTo>
                    <a:pt x="1082" y="11"/>
                    <a:pt x="1035" y="10"/>
                    <a:pt x="987" y="10"/>
                  </a:cubicBezTo>
                  <a:cubicBezTo>
                    <a:pt x="960" y="9"/>
                    <a:pt x="934" y="10"/>
                    <a:pt x="907" y="10"/>
                  </a:cubicBezTo>
                  <a:cubicBezTo>
                    <a:pt x="900" y="10"/>
                    <a:pt x="893" y="10"/>
                    <a:pt x="886" y="10"/>
                  </a:cubicBezTo>
                  <a:cubicBezTo>
                    <a:pt x="862" y="11"/>
                    <a:pt x="838" y="11"/>
                    <a:pt x="814" y="12"/>
                  </a:cubicBezTo>
                  <a:cubicBezTo>
                    <a:pt x="807" y="12"/>
                    <a:pt x="800" y="11"/>
                    <a:pt x="792" y="11"/>
                  </a:cubicBezTo>
                  <a:cubicBezTo>
                    <a:pt x="762" y="11"/>
                    <a:pt x="732" y="10"/>
                    <a:pt x="702" y="10"/>
                  </a:cubicBezTo>
                  <a:cubicBezTo>
                    <a:pt x="657" y="10"/>
                    <a:pt x="612" y="11"/>
                    <a:pt x="566" y="8"/>
                  </a:cubicBezTo>
                  <a:cubicBezTo>
                    <a:pt x="539" y="6"/>
                    <a:pt x="512" y="7"/>
                    <a:pt x="485" y="7"/>
                  </a:cubicBezTo>
                  <a:cubicBezTo>
                    <a:pt x="460" y="7"/>
                    <a:pt x="435" y="7"/>
                    <a:pt x="410" y="7"/>
                  </a:cubicBezTo>
                  <a:cubicBezTo>
                    <a:pt x="393" y="7"/>
                    <a:pt x="375" y="8"/>
                    <a:pt x="358" y="9"/>
                  </a:cubicBezTo>
                  <a:cubicBezTo>
                    <a:pt x="324" y="10"/>
                    <a:pt x="290" y="11"/>
                    <a:pt x="256" y="8"/>
                  </a:cubicBezTo>
                  <a:cubicBezTo>
                    <a:pt x="248" y="7"/>
                    <a:pt x="240" y="7"/>
                    <a:pt x="232" y="7"/>
                  </a:cubicBezTo>
                  <a:cubicBezTo>
                    <a:pt x="195" y="7"/>
                    <a:pt x="158" y="8"/>
                    <a:pt x="120" y="8"/>
                  </a:cubicBezTo>
                  <a:cubicBezTo>
                    <a:pt x="117" y="8"/>
                    <a:pt x="113" y="8"/>
                    <a:pt x="110" y="9"/>
                  </a:cubicBezTo>
                  <a:cubicBezTo>
                    <a:pt x="75" y="13"/>
                    <a:pt x="41" y="10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0" y="9"/>
                    <a:pt x="0" y="7"/>
                  </a:cubicBezTo>
                  <a:cubicBezTo>
                    <a:pt x="0" y="6"/>
                    <a:pt x="1" y="5"/>
                    <a:pt x="3" y="5"/>
                  </a:cubicBezTo>
                  <a:cubicBezTo>
                    <a:pt x="15" y="5"/>
                    <a:pt x="26" y="5"/>
                    <a:pt x="38" y="5"/>
                  </a:cubicBezTo>
                  <a:cubicBezTo>
                    <a:pt x="49" y="5"/>
                    <a:pt x="61" y="6"/>
                    <a:pt x="72" y="6"/>
                  </a:cubicBezTo>
                  <a:cubicBezTo>
                    <a:pt x="99" y="5"/>
                    <a:pt x="126" y="3"/>
                    <a:pt x="152" y="3"/>
                  </a:cubicBezTo>
                  <a:cubicBezTo>
                    <a:pt x="191" y="2"/>
                    <a:pt x="230" y="0"/>
                    <a:pt x="270" y="4"/>
                  </a:cubicBezTo>
                  <a:cubicBezTo>
                    <a:pt x="289" y="5"/>
                    <a:pt x="309" y="5"/>
                    <a:pt x="328" y="5"/>
                  </a:cubicBezTo>
                  <a:cubicBezTo>
                    <a:pt x="368" y="4"/>
                    <a:pt x="407" y="2"/>
                    <a:pt x="446" y="2"/>
                  </a:cubicBezTo>
                  <a:cubicBezTo>
                    <a:pt x="485" y="2"/>
                    <a:pt x="523" y="2"/>
                    <a:pt x="562" y="3"/>
                  </a:cubicBezTo>
                  <a:cubicBezTo>
                    <a:pt x="592" y="3"/>
                    <a:pt x="622" y="5"/>
                    <a:pt x="652" y="5"/>
                  </a:cubicBezTo>
                  <a:cubicBezTo>
                    <a:pt x="680" y="6"/>
                    <a:pt x="708" y="5"/>
                    <a:pt x="735" y="5"/>
                  </a:cubicBezTo>
                  <a:cubicBezTo>
                    <a:pt x="748" y="5"/>
                    <a:pt x="761" y="5"/>
                    <a:pt x="774" y="6"/>
                  </a:cubicBezTo>
                  <a:cubicBezTo>
                    <a:pt x="799" y="7"/>
                    <a:pt x="824" y="6"/>
                    <a:pt x="848" y="6"/>
                  </a:cubicBezTo>
                  <a:cubicBezTo>
                    <a:pt x="896" y="5"/>
                    <a:pt x="945" y="5"/>
                    <a:pt x="993" y="5"/>
                  </a:cubicBezTo>
                  <a:cubicBezTo>
                    <a:pt x="1022" y="5"/>
                    <a:pt x="1050" y="5"/>
                    <a:pt x="1079" y="6"/>
                  </a:cubicBezTo>
                  <a:cubicBezTo>
                    <a:pt x="1117" y="6"/>
                    <a:pt x="1155" y="7"/>
                    <a:pt x="1193" y="8"/>
                  </a:cubicBezTo>
                  <a:cubicBezTo>
                    <a:pt x="1225" y="8"/>
                    <a:pt x="1257" y="8"/>
                    <a:pt x="1288" y="9"/>
                  </a:cubicBezTo>
                  <a:cubicBezTo>
                    <a:pt x="1293" y="9"/>
                    <a:pt x="1298" y="9"/>
                    <a:pt x="1303" y="9"/>
                  </a:cubicBezTo>
                  <a:cubicBezTo>
                    <a:pt x="1303" y="9"/>
                    <a:pt x="1307" y="10"/>
                    <a:pt x="1307" y="12"/>
                  </a:cubicBezTo>
                  <a:cubicBezTo>
                    <a:pt x="1307" y="14"/>
                    <a:pt x="1300" y="14"/>
                    <a:pt x="130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-1982" y="2202"/>
              <a:ext cx="2437" cy="23"/>
            </a:xfrm>
            <a:custGeom>
              <a:avLst/>
              <a:gdLst>
                <a:gd name="T0" fmla="*/ 7 w 1296"/>
                <a:gd name="T1" fmla="*/ 4 h 12"/>
                <a:gd name="T2" fmla="*/ 17 w 1296"/>
                <a:gd name="T3" fmla="*/ 3 h 12"/>
                <a:gd name="T4" fmla="*/ 104 w 1296"/>
                <a:gd name="T5" fmla="*/ 5 h 12"/>
                <a:gd name="T6" fmla="*/ 185 w 1296"/>
                <a:gd name="T7" fmla="*/ 4 h 12"/>
                <a:gd name="T8" fmla="*/ 193 w 1296"/>
                <a:gd name="T9" fmla="*/ 4 h 12"/>
                <a:gd name="T10" fmla="*/ 247 w 1296"/>
                <a:gd name="T11" fmla="*/ 4 h 12"/>
                <a:gd name="T12" fmla="*/ 312 w 1296"/>
                <a:gd name="T13" fmla="*/ 2 h 12"/>
                <a:gd name="T14" fmla="*/ 438 w 1296"/>
                <a:gd name="T15" fmla="*/ 1 h 12"/>
                <a:gd name="T16" fmla="*/ 483 w 1296"/>
                <a:gd name="T17" fmla="*/ 3 h 12"/>
                <a:gd name="T18" fmla="*/ 602 w 1296"/>
                <a:gd name="T19" fmla="*/ 2 h 12"/>
                <a:gd name="T20" fmla="*/ 627 w 1296"/>
                <a:gd name="T21" fmla="*/ 3 h 12"/>
                <a:gd name="T22" fmla="*/ 743 w 1296"/>
                <a:gd name="T23" fmla="*/ 4 h 12"/>
                <a:gd name="T24" fmla="*/ 835 w 1296"/>
                <a:gd name="T25" fmla="*/ 5 h 12"/>
                <a:gd name="T26" fmla="*/ 949 w 1296"/>
                <a:gd name="T27" fmla="*/ 5 h 12"/>
                <a:gd name="T28" fmla="*/ 1008 w 1296"/>
                <a:gd name="T29" fmla="*/ 5 h 12"/>
                <a:gd name="T30" fmla="*/ 1083 w 1296"/>
                <a:gd name="T31" fmla="*/ 4 h 12"/>
                <a:gd name="T32" fmla="*/ 1098 w 1296"/>
                <a:gd name="T33" fmla="*/ 3 h 12"/>
                <a:gd name="T34" fmla="*/ 1248 w 1296"/>
                <a:gd name="T35" fmla="*/ 5 h 12"/>
                <a:gd name="T36" fmla="*/ 1289 w 1296"/>
                <a:gd name="T37" fmla="*/ 6 h 12"/>
                <a:gd name="T38" fmla="*/ 1295 w 1296"/>
                <a:gd name="T39" fmla="*/ 6 h 12"/>
                <a:gd name="T40" fmla="*/ 1296 w 1296"/>
                <a:gd name="T41" fmla="*/ 8 h 12"/>
                <a:gd name="T42" fmla="*/ 1295 w 1296"/>
                <a:gd name="T43" fmla="*/ 10 h 12"/>
                <a:gd name="T44" fmla="*/ 1283 w 1296"/>
                <a:gd name="T45" fmla="*/ 11 h 12"/>
                <a:gd name="T46" fmla="*/ 1229 w 1296"/>
                <a:gd name="T47" fmla="*/ 10 h 12"/>
                <a:gd name="T48" fmla="*/ 1152 w 1296"/>
                <a:gd name="T49" fmla="*/ 10 h 12"/>
                <a:gd name="T50" fmla="*/ 1068 w 1296"/>
                <a:gd name="T51" fmla="*/ 9 h 12"/>
                <a:gd name="T52" fmla="*/ 1038 w 1296"/>
                <a:gd name="T53" fmla="*/ 9 h 12"/>
                <a:gd name="T54" fmla="*/ 975 w 1296"/>
                <a:gd name="T55" fmla="*/ 11 h 12"/>
                <a:gd name="T56" fmla="*/ 918 w 1296"/>
                <a:gd name="T57" fmla="*/ 9 h 12"/>
                <a:gd name="T58" fmla="*/ 909 w 1296"/>
                <a:gd name="T59" fmla="*/ 10 h 12"/>
                <a:gd name="T60" fmla="*/ 864 w 1296"/>
                <a:gd name="T61" fmla="*/ 10 h 12"/>
                <a:gd name="T62" fmla="*/ 719 w 1296"/>
                <a:gd name="T63" fmla="*/ 9 h 12"/>
                <a:gd name="T64" fmla="*/ 573 w 1296"/>
                <a:gd name="T65" fmla="*/ 7 h 12"/>
                <a:gd name="T66" fmla="*/ 566 w 1296"/>
                <a:gd name="T67" fmla="*/ 7 h 12"/>
                <a:gd name="T68" fmla="*/ 471 w 1296"/>
                <a:gd name="T69" fmla="*/ 7 h 12"/>
                <a:gd name="T70" fmla="*/ 402 w 1296"/>
                <a:gd name="T71" fmla="*/ 6 h 12"/>
                <a:gd name="T72" fmla="*/ 310 w 1296"/>
                <a:gd name="T73" fmla="*/ 7 h 12"/>
                <a:gd name="T74" fmla="*/ 193 w 1296"/>
                <a:gd name="T75" fmla="*/ 10 h 12"/>
                <a:gd name="T76" fmla="*/ 151 w 1296"/>
                <a:gd name="T77" fmla="*/ 11 h 12"/>
                <a:gd name="T78" fmla="*/ 82 w 1296"/>
                <a:gd name="T79" fmla="*/ 9 h 12"/>
                <a:gd name="T80" fmla="*/ 7 w 1296"/>
                <a:gd name="T81" fmla="*/ 10 h 12"/>
                <a:gd name="T82" fmla="*/ 0 w 1296"/>
                <a:gd name="T83" fmla="*/ 7 h 12"/>
                <a:gd name="T84" fmla="*/ 7 w 1296"/>
                <a:gd name="T8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6" h="12">
                  <a:moveTo>
                    <a:pt x="7" y="4"/>
                  </a:moveTo>
                  <a:cubicBezTo>
                    <a:pt x="10" y="4"/>
                    <a:pt x="13" y="3"/>
                    <a:pt x="17" y="3"/>
                  </a:cubicBezTo>
                  <a:cubicBezTo>
                    <a:pt x="46" y="5"/>
                    <a:pt x="75" y="3"/>
                    <a:pt x="104" y="5"/>
                  </a:cubicBezTo>
                  <a:cubicBezTo>
                    <a:pt x="131" y="6"/>
                    <a:pt x="158" y="5"/>
                    <a:pt x="185" y="4"/>
                  </a:cubicBezTo>
                  <a:cubicBezTo>
                    <a:pt x="188" y="4"/>
                    <a:pt x="190" y="4"/>
                    <a:pt x="193" y="4"/>
                  </a:cubicBezTo>
                  <a:cubicBezTo>
                    <a:pt x="211" y="4"/>
                    <a:pt x="229" y="4"/>
                    <a:pt x="247" y="4"/>
                  </a:cubicBezTo>
                  <a:cubicBezTo>
                    <a:pt x="268" y="3"/>
                    <a:pt x="290" y="3"/>
                    <a:pt x="312" y="2"/>
                  </a:cubicBezTo>
                  <a:cubicBezTo>
                    <a:pt x="354" y="0"/>
                    <a:pt x="396" y="0"/>
                    <a:pt x="438" y="1"/>
                  </a:cubicBezTo>
                  <a:cubicBezTo>
                    <a:pt x="453" y="1"/>
                    <a:pt x="468" y="3"/>
                    <a:pt x="483" y="3"/>
                  </a:cubicBezTo>
                  <a:cubicBezTo>
                    <a:pt x="523" y="3"/>
                    <a:pt x="562" y="2"/>
                    <a:pt x="602" y="2"/>
                  </a:cubicBezTo>
                  <a:cubicBezTo>
                    <a:pt x="610" y="2"/>
                    <a:pt x="619" y="3"/>
                    <a:pt x="627" y="3"/>
                  </a:cubicBezTo>
                  <a:cubicBezTo>
                    <a:pt x="666" y="3"/>
                    <a:pt x="705" y="4"/>
                    <a:pt x="743" y="4"/>
                  </a:cubicBezTo>
                  <a:cubicBezTo>
                    <a:pt x="774" y="4"/>
                    <a:pt x="804" y="5"/>
                    <a:pt x="835" y="5"/>
                  </a:cubicBezTo>
                  <a:cubicBezTo>
                    <a:pt x="873" y="5"/>
                    <a:pt x="911" y="5"/>
                    <a:pt x="949" y="5"/>
                  </a:cubicBezTo>
                  <a:cubicBezTo>
                    <a:pt x="969" y="5"/>
                    <a:pt x="987" y="6"/>
                    <a:pt x="1008" y="5"/>
                  </a:cubicBezTo>
                  <a:cubicBezTo>
                    <a:pt x="1033" y="4"/>
                    <a:pt x="1058" y="4"/>
                    <a:pt x="1083" y="4"/>
                  </a:cubicBezTo>
                  <a:cubicBezTo>
                    <a:pt x="1088" y="4"/>
                    <a:pt x="1093" y="3"/>
                    <a:pt x="1098" y="3"/>
                  </a:cubicBezTo>
                  <a:cubicBezTo>
                    <a:pt x="1148" y="4"/>
                    <a:pt x="1198" y="4"/>
                    <a:pt x="1248" y="5"/>
                  </a:cubicBezTo>
                  <a:cubicBezTo>
                    <a:pt x="1262" y="5"/>
                    <a:pt x="1275" y="5"/>
                    <a:pt x="1289" y="6"/>
                  </a:cubicBezTo>
                  <a:cubicBezTo>
                    <a:pt x="1291" y="6"/>
                    <a:pt x="1293" y="6"/>
                    <a:pt x="1295" y="6"/>
                  </a:cubicBezTo>
                  <a:cubicBezTo>
                    <a:pt x="1296" y="6"/>
                    <a:pt x="1296" y="7"/>
                    <a:pt x="1296" y="8"/>
                  </a:cubicBezTo>
                  <a:cubicBezTo>
                    <a:pt x="1296" y="9"/>
                    <a:pt x="1295" y="10"/>
                    <a:pt x="1295" y="10"/>
                  </a:cubicBezTo>
                  <a:cubicBezTo>
                    <a:pt x="1291" y="11"/>
                    <a:pt x="1287" y="11"/>
                    <a:pt x="1283" y="11"/>
                  </a:cubicBezTo>
                  <a:cubicBezTo>
                    <a:pt x="1265" y="11"/>
                    <a:pt x="1247" y="10"/>
                    <a:pt x="1229" y="10"/>
                  </a:cubicBezTo>
                  <a:cubicBezTo>
                    <a:pt x="1203" y="10"/>
                    <a:pt x="1178" y="10"/>
                    <a:pt x="1152" y="10"/>
                  </a:cubicBezTo>
                  <a:cubicBezTo>
                    <a:pt x="1124" y="10"/>
                    <a:pt x="1096" y="9"/>
                    <a:pt x="1068" y="9"/>
                  </a:cubicBezTo>
                  <a:cubicBezTo>
                    <a:pt x="1058" y="9"/>
                    <a:pt x="1048" y="9"/>
                    <a:pt x="1038" y="9"/>
                  </a:cubicBezTo>
                  <a:cubicBezTo>
                    <a:pt x="1017" y="9"/>
                    <a:pt x="996" y="12"/>
                    <a:pt x="975" y="11"/>
                  </a:cubicBezTo>
                  <a:cubicBezTo>
                    <a:pt x="956" y="10"/>
                    <a:pt x="937" y="10"/>
                    <a:pt x="918" y="9"/>
                  </a:cubicBezTo>
                  <a:cubicBezTo>
                    <a:pt x="915" y="9"/>
                    <a:pt x="912" y="10"/>
                    <a:pt x="909" y="10"/>
                  </a:cubicBezTo>
                  <a:cubicBezTo>
                    <a:pt x="894" y="10"/>
                    <a:pt x="879" y="11"/>
                    <a:pt x="864" y="10"/>
                  </a:cubicBezTo>
                  <a:cubicBezTo>
                    <a:pt x="815" y="10"/>
                    <a:pt x="767" y="9"/>
                    <a:pt x="719" y="9"/>
                  </a:cubicBezTo>
                  <a:cubicBezTo>
                    <a:pt x="671" y="8"/>
                    <a:pt x="622" y="8"/>
                    <a:pt x="573" y="7"/>
                  </a:cubicBezTo>
                  <a:cubicBezTo>
                    <a:pt x="571" y="7"/>
                    <a:pt x="568" y="7"/>
                    <a:pt x="566" y="7"/>
                  </a:cubicBezTo>
                  <a:cubicBezTo>
                    <a:pt x="534" y="7"/>
                    <a:pt x="503" y="8"/>
                    <a:pt x="471" y="7"/>
                  </a:cubicBezTo>
                  <a:cubicBezTo>
                    <a:pt x="448" y="7"/>
                    <a:pt x="425" y="5"/>
                    <a:pt x="402" y="6"/>
                  </a:cubicBezTo>
                  <a:cubicBezTo>
                    <a:pt x="371" y="6"/>
                    <a:pt x="341" y="7"/>
                    <a:pt x="310" y="7"/>
                  </a:cubicBezTo>
                  <a:cubicBezTo>
                    <a:pt x="271" y="8"/>
                    <a:pt x="232" y="9"/>
                    <a:pt x="193" y="10"/>
                  </a:cubicBezTo>
                  <a:cubicBezTo>
                    <a:pt x="179" y="10"/>
                    <a:pt x="165" y="10"/>
                    <a:pt x="151" y="11"/>
                  </a:cubicBezTo>
                  <a:cubicBezTo>
                    <a:pt x="128" y="11"/>
                    <a:pt x="105" y="9"/>
                    <a:pt x="82" y="9"/>
                  </a:cubicBezTo>
                  <a:cubicBezTo>
                    <a:pt x="57" y="8"/>
                    <a:pt x="32" y="9"/>
                    <a:pt x="7" y="10"/>
                  </a:cubicBezTo>
                  <a:cubicBezTo>
                    <a:pt x="7" y="10"/>
                    <a:pt x="0" y="10"/>
                    <a:pt x="0" y="7"/>
                  </a:cubicBezTo>
                  <a:cubicBezTo>
                    <a:pt x="0" y="5"/>
                    <a:pt x="7" y="4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-1982" y="1984"/>
              <a:ext cx="2435" cy="31"/>
            </a:xfrm>
            <a:custGeom>
              <a:avLst/>
              <a:gdLst>
                <a:gd name="T0" fmla="*/ 1292 w 1295"/>
                <a:gd name="T1" fmla="*/ 16 h 16"/>
                <a:gd name="T2" fmla="*/ 1263 w 1295"/>
                <a:gd name="T3" fmla="*/ 16 h 16"/>
                <a:gd name="T4" fmla="*/ 1201 w 1295"/>
                <a:gd name="T5" fmla="*/ 14 h 16"/>
                <a:gd name="T6" fmla="*/ 1111 w 1295"/>
                <a:gd name="T7" fmla="*/ 14 h 16"/>
                <a:gd name="T8" fmla="*/ 1021 w 1295"/>
                <a:gd name="T9" fmla="*/ 14 h 16"/>
                <a:gd name="T10" fmla="*/ 944 w 1295"/>
                <a:gd name="T11" fmla="*/ 13 h 16"/>
                <a:gd name="T12" fmla="*/ 869 w 1295"/>
                <a:gd name="T13" fmla="*/ 11 h 16"/>
                <a:gd name="T14" fmla="*/ 770 w 1295"/>
                <a:gd name="T15" fmla="*/ 11 h 16"/>
                <a:gd name="T16" fmla="*/ 583 w 1295"/>
                <a:gd name="T17" fmla="*/ 10 h 16"/>
                <a:gd name="T18" fmla="*/ 555 w 1295"/>
                <a:gd name="T19" fmla="*/ 9 h 16"/>
                <a:gd name="T20" fmla="*/ 472 w 1295"/>
                <a:gd name="T21" fmla="*/ 6 h 16"/>
                <a:gd name="T22" fmla="*/ 376 w 1295"/>
                <a:gd name="T23" fmla="*/ 8 h 16"/>
                <a:gd name="T24" fmla="*/ 292 w 1295"/>
                <a:gd name="T25" fmla="*/ 9 h 16"/>
                <a:gd name="T26" fmla="*/ 247 w 1295"/>
                <a:gd name="T27" fmla="*/ 9 h 16"/>
                <a:gd name="T28" fmla="*/ 139 w 1295"/>
                <a:gd name="T29" fmla="*/ 8 h 16"/>
                <a:gd name="T30" fmla="*/ 67 w 1295"/>
                <a:gd name="T31" fmla="*/ 9 h 16"/>
                <a:gd name="T32" fmla="*/ 7 w 1295"/>
                <a:gd name="T33" fmla="*/ 11 h 16"/>
                <a:gd name="T34" fmla="*/ 0 w 1295"/>
                <a:gd name="T35" fmla="*/ 8 h 16"/>
                <a:gd name="T36" fmla="*/ 5 w 1295"/>
                <a:gd name="T37" fmla="*/ 6 h 16"/>
                <a:gd name="T38" fmla="*/ 41 w 1295"/>
                <a:gd name="T39" fmla="*/ 5 h 16"/>
                <a:gd name="T40" fmla="*/ 148 w 1295"/>
                <a:gd name="T41" fmla="*/ 3 h 16"/>
                <a:gd name="T42" fmla="*/ 212 w 1295"/>
                <a:gd name="T43" fmla="*/ 4 h 16"/>
                <a:gd name="T44" fmla="*/ 253 w 1295"/>
                <a:gd name="T45" fmla="*/ 4 h 16"/>
                <a:gd name="T46" fmla="*/ 292 w 1295"/>
                <a:gd name="T47" fmla="*/ 4 h 16"/>
                <a:gd name="T48" fmla="*/ 328 w 1295"/>
                <a:gd name="T49" fmla="*/ 4 h 16"/>
                <a:gd name="T50" fmla="*/ 400 w 1295"/>
                <a:gd name="T51" fmla="*/ 2 h 16"/>
                <a:gd name="T52" fmla="*/ 478 w 1295"/>
                <a:gd name="T53" fmla="*/ 1 h 16"/>
                <a:gd name="T54" fmla="*/ 544 w 1295"/>
                <a:gd name="T55" fmla="*/ 3 h 16"/>
                <a:gd name="T56" fmla="*/ 624 w 1295"/>
                <a:gd name="T57" fmla="*/ 6 h 16"/>
                <a:gd name="T58" fmla="*/ 768 w 1295"/>
                <a:gd name="T59" fmla="*/ 6 h 16"/>
                <a:gd name="T60" fmla="*/ 899 w 1295"/>
                <a:gd name="T61" fmla="*/ 7 h 16"/>
                <a:gd name="T62" fmla="*/ 976 w 1295"/>
                <a:gd name="T63" fmla="*/ 8 h 16"/>
                <a:gd name="T64" fmla="*/ 1079 w 1295"/>
                <a:gd name="T65" fmla="*/ 9 h 16"/>
                <a:gd name="T66" fmla="*/ 1204 w 1295"/>
                <a:gd name="T67" fmla="*/ 9 h 16"/>
                <a:gd name="T68" fmla="*/ 1249 w 1295"/>
                <a:gd name="T69" fmla="*/ 10 h 16"/>
                <a:gd name="T70" fmla="*/ 1284 w 1295"/>
                <a:gd name="T71" fmla="*/ 11 h 16"/>
                <a:gd name="T72" fmla="*/ 1295 w 1295"/>
                <a:gd name="T73" fmla="*/ 13 h 16"/>
                <a:gd name="T74" fmla="*/ 1292 w 1295"/>
                <a:gd name="T7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5" h="16">
                  <a:moveTo>
                    <a:pt x="1292" y="16"/>
                  </a:moveTo>
                  <a:cubicBezTo>
                    <a:pt x="1282" y="16"/>
                    <a:pt x="1272" y="16"/>
                    <a:pt x="1263" y="16"/>
                  </a:cubicBezTo>
                  <a:cubicBezTo>
                    <a:pt x="1242" y="15"/>
                    <a:pt x="1222" y="14"/>
                    <a:pt x="1201" y="14"/>
                  </a:cubicBezTo>
                  <a:cubicBezTo>
                    <a:pt x="1171" y="13"/>
                    <a:pt x="1141" y="14"/>
                    <a:pt x="1111" y="14"/>
                  </a:cubicBezTo>
                  <a:cubicBezTo>
                    <a:pt x="1081" y="14"/>
                    <a:pt x="1051" y="15"/>
                    <a:pt x="1021" y="14"/>
                  </a:cubicBezTo>
                  <a:cubicBezTo>
                    <a:pt x="995" y="14"/>
                    <a:pt x="970" y="13"/>
                    <a:pt x="944" y="13"/>
                  </a:cubicBezTo>
                  <a:cubicBezTo>
                    <a:pt x="919" y="12"/>
                    <a:pt x="894" y="11"/>
                    <a:pt x="869" y="11"/>
                  </a:cubicBezTo>
                  <a:cubicBezTo>
                    <a:pt x="836" y="11"/>
                    <a:pt x="803" y="11"/>
                    <a:pt x="770" y="11"/>
                  </a:cubicBezTo>
                  <a:cubicBezTo>
                    <a:pt x="708" y="11"/>
                    <a:pt x="646" y="11"/>
                    <a:pt x="583" y="10"/>
                  </a:cubicBezTo>
                  <a:cubicBezTo>
                    <a:pt x="574" y="10"/>
                    <a:pt x="564" y="9"/>
                    <a:pt x="555" y="9"/>
                  </a:cubicBezTo>
                  <a:cubicBezTo>
                    <a:pt x="527" y="8"/>
                    <a:pt x="500" y="6"/>
                    <a:pt x="472" y="6"/>
                  </a:cubicBezTo>
                  <a:cubicBezTo>
                    <a:pt x="440" y="6"/>
                    <a:pt x="408" y="7"/>
                    <a:pt x="376" y="8"/>
                  </a:cubicBezTo>
                  <a:cubicBezTo>
                    <a:pt x="348" y="8"/>
                    <a:pt x="320" y="9"/>
                    <a:pt x="292" y="9"/>
                  </a:cubicBezTo>
                  <a:cubicBezTo>
                    <a:pt x="277" y="9"/>
                    <a:pt x="262" y="9"/>
                    <a:pt x="247" y="9"/>
                  </a:cubicBezTo>
                  <a:cubicBezTo>
                    <a:pt x="211" y="8"/>
                    <a:pt x="175" y="8"/>
                    <a:pt x="139" y="8"/>
                  </a:cubicBezTo>
                  <a:cubicBezTo>
                    <a:pt x="115" y="7"/>
                    <a:pt x="91" y="8"/>
                    <a:pt x="67" y="9"/>
                  </a:cubicBezTo>
                  <a:cubicBezTo>
                    <a:pt x="47" y="10"/>
                    <a:pt x="27" y="10"/>
                    <a:pt x="7" y="11"/>
                  </a:cubicBezTo>
                  <a:cubicBezTo>
                    <a:pt x="4" y="11"/>
                    <a:pt x="0" y="11"/>
                    <a:pt x="0" y="8"/>
                  </a:cubicBezTo>
                  <a:cubicBezTo>
                    <a:pt x="0" y="6"/>
                    <a:pt x="3" y="6"/>
                    <a:pt x="5" y="6"/>
                  </a:cubicBezTo>
                  <a:cubicBezTo>
                    <a:pt x="17" y="5"/>
                    <a:pt x="29" y="6"/>
                    <a:pt x="41" y="5"/>
                  </a:cubicBezTo>
                  <a:cubicBezTo>
                    <a:pt x="77" y="4"/>
                    <a:pt x="112" y="2"/>
                    <a:pt x="148" y="3"/>
                  </a:cubicBezTo>
                  <a:cubicBezTo>
                    <a:pt x="169" y="3"/>
                    <a:pt x="191" y="4"/>
                    <a:pt x="212" y="4"/>
                  </a:cubicBezTo>
                  <a:cubicBezTo>
                    <a:pt x="226" y="4"/>
                    <a:pt x="239" y="4"/>
                    <a:pt x="253" y="4"/>
                  </a:cubicBezTo>
                  <a:cubicBezTo>
                    <a:pt x="266" y="4"/>
                    <a:pt x="279" y="4"/>
                    <a:pt x="292" y="4"/>
                  </a:cubicBezTo>
                  <a:cubicBezTo>
                    <a:pt x="304" y="4"/>
                    <a:pt x="316" y="4"/>
                    <a:pt x="328" y="4"/>
                  </a:cubicBezTo>
                  <a:cubicBezTo>
                    <a:pt x="352" y="3"/>
                    <a:pt x="376" y="2"/>
                    <a:pt x="400" y="2"/>
                  </a:cubicBezTo>
                  <a:cubicBezTo>
                    <a:pt x="426" y="1"/>
                    <a:pt x="452" y="0"/>
                    <a:pt x="478" y="1"/>
                  </a:cubicBezTo>
                  <a:cubicBezTo>
                    <a:pt x="500" y="1"/>
                    <a:pt x="522" y="3"/>
                    <a:pt x="544" y="3"/>
                  </a:cubicBezTo>
                  <a:cubicBezTo>
                    <a:pt x="571" y="4"/>
                    <a:pt x="597" y="5"/>
                    <a:pt x="624" y="6"/>
                  </a:cubicBezTo>
                  <a:cubicBezTo>
                    <a:pt x="672" y="6"/>
                    <a:pt x="720" y="6"/>
                    <a:pt x="768" y="6"/>
                  </a:cubicBezTo>
                  <a:cubicBezTo>
                    <a:pt x="812" y="6"/>
                    <a:pt x="855" y="6"/>
                    <a:pt x="899" y="7"/>
                  </a:cubicBezTo>
                  <a:cubicBezTo>
                    <a:pt x="925" y="7"/>
                    <a:pt x="950" y="7"/>
                    <a:pt x="976" y="8"/>
                  </a:cubicBezTo>
                  <a:cubicBezTo>
                    <a:pt x="1010" y="10"/>
                    <a:pt x="1045" y="9"/>
                    <a:pt x="1079" y="9"/>
                  </a:cubicBezTo>
                  <a:cubicBezTo>
                    <a:pt x="1121" y="8"/>
                    <a:pt x="1163" y="8"/>
                    <a:pt x="1204" y="9"/>
                  </a:cubicBezTo>
                  <a:cubicBezTo>
                    <a:pt x="1219" y="9"/>
                    <a:pt x="1234" y="10"/>
                    <a:pt x="1249" y="10"/>
                  </a:cubicBezTo>
                  <a:cubicBezTo>
                    <a:pt x="1261" y="10"/>
                    <a:pt x="1272" y="10"/>
                    <a:pt x="1284" y="11"/>
                  </a:cubicBezTo>
                  <a:cubicBezTo>
                    <a:pt x="1284" y="11"/>
                    <a:pt x="1295" y="11"/>
                    <a:pt x="1295" y="13"/>
                  </a:cubicBezTo>
                  <a:cubicBezTo>
                    <a:pt x="1295" y="15"/>
                    <a:pt x="1292" y="16"/>
                    <a:pt x="129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-1997" y="2073"/>
              <a:ext cx="2467" cy="20"/>
            </a:xfrm>
            <a:custGeom>
              <a:avLst/>
              <a:gdLst>
                <a:gd name="T0" fmla="*/ 5 w 1312"/>
                <a:gd name="T1" fmla="*/ 3 h 11"/>
                <a:gd name="T2" fmla="*/ 81 w 1312"/>
                <a:gd name="T3" fmla="*/ 2 h 11"/>
                <a:gd name="T4" fmla="*/ 152 w 1312"/>
                <a:gd name="T5" fmla="*/ 2 h 11"/>
                <a:gd name="T6" fmla="*/ 173 w 1312"/>
                <a:gd name="T7" fmla="*/ 2 h 11"/>
                <a:gd name="T8" fmla="*/ 246 w 1312"/>
                <a:gd name="T9" fmla="*/ 3 h 11"/>
                <a:gd name="T10" fmla="*/ 330 w 1312"/>
                <a:gd name="T11" fmla="*/ 3 h 11"/>
                <a:gd name="T12" fmla="*/ 368 w 1312"/>
                <a:gd name="T13" fmla="*/ 2 h 11"/>
                <a:gd name="T14" fmla="*/ 425 w 1312"/>
                <a:gd name="T15" fmla="*/ 1 h 11"/>
                <a:gd name="T16" fmla="*/ 485 w 1312"/>
                <a:gd name="T17" fmla="*/ 3 h 11"/>
                <a:gd name="T18" fmla="*/ 548 w 1312"/>
                <a:gd name="T19" fmla="*/ 1 h 11"/>
                <a:gd name="T20" fmla="*/ 574 w 1312"/>
                <a:gd name="T21" fmla="*/ 1 h 11"/>
                <a:gd name="T22" fmla="*/ 659 w 1312"/>
                <a:gd name="T23" fmla="*/ 3 h 11"/>
                <a:gd name="T24" fmla="*/ 765 w 1312"/>
                <a:gd name="T25" fmla="*/ 4 h 11"/>
                <a:gd name="T26" fmla="*/ 844 w 1312"/>
                <a:gd name="T27" fmla="*/ 3 h 11"/>
                <a:gd name="T28" fmla="*/ 926 w 1312"/>
                <a:gd name="T29" fmla="*/ 2 h 11"/>
                <a:gd name="T30" fmla="*/ 1005 w 1312"/>
                <a:gd name="T31" fmla="*/ 2 h 11"/>
                <a:gd name="T32" fmla="*/ 1091 w 1312"/>
                <a:gd name="T33" fmla="*/ 2 h 11"/>
                <a:gd name="T34" fmla="*/ 1228 w 1312"/>
                <a:gd name="T35" fmla="*/ 4 h 11"/>
                <a:gd name="T36" fmla="*/ 1303 w 1312"/>
                <a:gd name="T37" fmla="*/ 5 h 11"/>
                <a:gd name="T38" fmla="*/ 1307 w 1312"/>
                <a:gd name="T39" fmla="*/ 5 h 11"/>
                <a:gd name="T40" fmla="*/ 1312 w 1312"/>
                <a:gd name="T41" fmla="*/ 7 h 11"/>
                <a:gd name="T42" fmla="*/ 1309 w 1312"/>
                <a:gd name="T43" fmla="*/ 9 h 11"/>
                <a:gd name="T44" fmla="*/ 1293 w 1312"/>
                <a:gd name="T45" fmla="*/ 10 h 11"/>
                <a:gd name="T46" fmla="*/ 1234 w 1312"/>
                <a:gd name="T47" fmla="*/ 9 h 11"/>
                <a:gd name="T48" fmla="*/ 1188 w 1312"/>
                <a:gd name="T49" fmla="*/ 8 h 11"/>
                <a:gd name="T50" fmla="*/ 1107 w 1312"/>
                <a:gd name="T51" fmla="*/ 7 h 11"/>
                <a:gd name="T52" fmla="*/ 1057 w 1312"/>
                <a:gd name="T53" fmla="*/ 8 h 11"/>
                <a:gd name="T54" fmla="*/ 961 w 1312"/>
                <a:gd name="T55" fmla="*/ 6 h 11"/>
                <a:gd name="T56" fmla="*/ 913 w 1312"/>
                <a:gd name="T57" fmla="*/ 8 h 11"/>
                <a:gd name="T58" fmla="*/ 845 w 1312"/>
                <a:gd name="T59" fmla="*/ 8 h 11"/>
                <a:gd name="T60" fmla="*/ 832 w 1312"/>
                <a:gd name="T61" fmla="*/ 8 h 11"/>
                <a:gd name="T62" fmla="*/ 744 w 1312"/>
                <a:gd name="T63" fmla="*/ 9 h 11"/>
                <a:gd name="T64" fmla="*/ 665 w 1312"/>
                <a:gd name="T65" fmla="*/ 8 h 11"/>
                <a:gd name="T66" fmla="*/ 593 w 1312"/>
                <a:gd name="T67" fmla="*/ 8 h 11"/>
                <a:gd name="T68" fmla="*/ 569 w 1312"/>
                <a:gd name="T69" fmla="*/ 6 h 11"/>
                <a:gd name="T70" fmla="*/ 528 w 1312"/>
                <a:gd name="T71" fmla="*/ 7 h 11"/>
                <a:gd name="T72" fmla="*/ 453 w 1312"/>
                <a:gd name="T73" fmla="*/ 7 h 11"/>
                <a:gd name="T74" fmla="*/ 384 w 1312"/>
                <a:gd name="T75" fmla="*/ 6 h 11"/>
                <a:gd name="T76" fmla="*/ 369 w 1312"/>
                <a:gd name="T77" fmla="*/ 6 h 11"/>
                <a:gd name="T78" fmla="*/ 301 w 1312"/>
                <a:gd name="T79" fmla="*/ 7 h 11"/>
                <a:gd name="T80" fmla="*/ 249 w 1312"/>
                <a:gd name="T81" fmla="*/ 8 h 11"/>
                <a:gd name="T82" fmla="*/ 173 w 1312"/>
                <a:gd name="T83" fmla="*/ 7 h 11"/>
                <a:gd name="T84" fmla="*/ 148 w 1312"/>
                <a:gd name="T85" fmla="*/ 8 h 11"/>
                <a:gd name="T86" fmla="*/ 86 w 1312"/>
                <a:gd name="T87" fmla="*/ 7 h 11"/>
                <a:gd name="T88" fmla="*/ 10 w 1312"/>
                <a:gd name="T89" fmla="*/ 7 h 11"/>
                <a:gd name="T90" fmla="*/ 0 w 1312"/>
                <a:gd name="T91" fmla="*/ 5 h 11"/>
                <a:gd name="T92" fmla="*/ 5 w 1312"/>
                <a:gd name="T9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11">
                  <a:moveTo>
                    <a:pt x="5" y="3"/>
                  </a:moveTo>
                  <a:cubicBezTo>
                    <a:pt x="32" y="1"/>
                    <a:pt x="56" y="0"/>
                    <a:pt x="81" y="2"/>
                  </a:cubicBezTo>
                  <a:cubicBezTo>
                    <a:pt x="104" y="3"/>
                    <a:pt x="128" y="4"/>
                    <a:pt x="152" y="2"/>
                  </a:cubicBezTo>
                  <a:cubicBezTo>
                    <a:pt x="158" y="2"/>
                    <a:pt x="166" y="2"/>
                    <a:pt x="173" y="2"/>
                  </a:cubicBezTo>
                  <a:cubicBezTo>
                    <a:pt x="197" y="2"/>
                    <a:pt x="222" y="3"/>
                    <a:pt x="246" y="3"/>
                  </a:cubicBezTo>
                  <a:cubicBezTo>
                    <a:pt x="274" y="3"/>
                    <a:pt x="302" y="3"/>
                    <a:pt x="330" y="3"/>
                  </a:cubicBezTo>
                  <a:cubicBezTo>
                    <a:pt x="343" y="2"/>
                    <a:pt x="356" y="2"/>
                    <a:pt x="368" y="2"/>
                  </a:cubicBezTo>
                  <a:cubicBezTo>
                    <a:pt x="387" y="0"/>
                    <a:pt x="406" y="0"/>
                    <a:pt x="425" y="1"/>
                  </a:cubicBezTo>
                  <a:cubicBezTo>
                    <a:pt x="445" y="3"/>
                    <a:pt x="465" y="2"/>
                    <a:pt x="485" y="3"/>
                  </a:cubicBezTo>
                  <a:cubicBezTo>
                    <a:pt x="506" y="3"/>
                    <a:pt x="527" y="3"/>
                    <a:pt x="548" y="1"/>
                  </a:cubicBezTo>
                  <a:cubicBezTo>
                    <a:pt x="557" y="0"/>
                    <a:pt x="565" y="1"/>
                    <a:pt x="574" y="1"/>
                  </a:cubicBezTo>
                  <a:cubicBezTo>
                    <a:pt x="602" y="2"/>
                    <a:pt x="631" y="2"/>
                    <a:pt x="659" y="3"/>
                  </a:cubicBezTo>
                  <a:cubicBezTo>
                    <a:pt x="695" y="4"/>
                    <a:pt x="730" y="4"/>
                    <a:pt x="765" y="4"/>
                  </a:cubicBezTo>
                  <a:cubicBezTo>
                    <a:pt x="791" y="5"/>
                    <a:pt x="818" y="4"/>
                    <a:pt x="844" y="3"/>
                  </a:cubicBezTo>
                  <a:cubicBezTo>
                    <a:pt x="871" y="2"/>
                    <a:pt x="899" y="4"/>
                    <a:pt x="926" y="2"/>
                  </a:cubicBezTo>
                  <a:cubicBezTo>
                    <a:pt x="952" y="1"/>
                    <a:pt x="979" y="2"/>
                    <a:pt x="1005" y="2"/>
                  </a:cubicBezTo>
                  <a:cubicBezTo>
                    <a:pt x="1034" y="3"/>
                    <a:pt x="1062" y="2"/>
                    <a:pt x="1091" y="2"/>
                  </a:cubicBezTo>
                  <a:cubicBezTo>
                    <a:pt x="1136" y="2"/>
                    <a:pt x="1182" y="2"/>
                    <a:pt x="1228" y="4"/>
                  </a:cubicBezTo>
                  <a:cubicBezTo>
                    <a:pt x="1253" y="5"/>
                    <a:pt x="1278" y="5"/>
                    <a:pt x="1303" y="5"/>
                  </a:cubicBezTo>
                  <a:cubicBezTo>
                    <a:pt x="1304" y="5"/>
                    <a:pt x="1306" y="5"/>
                    <a:pt x="1307" y="5"/>
                  </a:cubicBezTo>
                  <a:cubicBezTo>
                    <a:pt x="1307" y="5"/>
                    <a:pt x="1312" y="5"/>
                    <a:pt x="1312" y="7"/>
                  </a:cubicBezTo>
                  <a:cubicBezTo>
                    <a:pt x="1312" y="9"/>
                    <a:pt x="1309" y="9"/>
                    <a:pt x="1309" y="9"/>
                  </a:cubicBezTo>
                  <a:cubicBezTo>
                    <a:pt x="1304" y="10"/>
                    <a:pt x="1299" y="10"/>
                    <a:pt x="1293" y="10"/>
                  </a:cubicBezTo>
                  <a:cubicBezTo>
                    <a:pt x="1274" y="10"/>
                    <a:pt x="1254" y="9"/>
                    <a:pt x="1234" y="9"/>
                  </a:cubicBezTo>
                  <a:cubicBezTo>
                    <a:pt x="1219" y="8"/>
                    <a:pt x="1203" y="8"/>
                    <a:pt x="1188" y="8"/>
                  </a:cubicBezTo>
                  <a:cubicBezTo>
                    <a:pt x="1161" y="8"/>
                    <a:pt x="1134" y="8"/>
                    <a:pt x="1107" y="7"/>
                  </a:cubicBezTo>
                  <a:cubicBezTo>
                    <a:pt x="1090" y="7"/>
                    <a:pt x="1074" y="8"/>
                    <a:pt x="1057" y="8"/>
                  </a:cubicBezTo>
                  <a:cubicBezTo>
                    <a:pt x="1025" y="7"/>
                    <a:pt x="993" y="6"/>
                    <a:pt x="961" y="6"/>
                  </a:cubicBezTo>
                  <a:cubicBezTo>
                    <a:pt x="945" y="6"/>
                    <a:pt x="929" y="8"/>
                    <a:pt x="913" y="8"/>
                  </a:cubicBezTo>
                  <a:cubicBezTo>
                    <a:pt x="890" y="9"/>
                    <a:pt x="868" y="8"/>
                    <a:pt x="845" y="8"/>
                  </a:cubicBezTo>
                  <a:cubicBezTo>
                    <a:pt x="841" y="8"/>
                    <a:pt x="836" y="8"/>
                    <a:pt x="832" y="8"/>
                  </a:cubicBezTo>
                  <a:cubicBezTo>
                    <a:pt x="803" y="11"/>
                    <a:pt x="774" y="9"/>
                    <a:pt x="744" y="9"/>
                  </a:cubicBezTo>
                  <a:cubicBezTo>
                    <a:pt x="718" y="9"/>
                    <a:pt x="691" y="8"/>
                    <a:pt x="665" y="8"/>
                  </a:cubicBezTo>
                  <a:cubicBezTo>
                    <a:pt x="641" y="8"/>
                    <a:pt x="617" y="8"/>
                    <a:pt x="593" y="8"/>
                  </a:cubicBezTo>
                  <a:cubicBezTo>
                    <a:pt x="585" y="7"/>
                    <a:pt x="577" y="6"/>
                    <a:pt x="569" y="6"/>
                  </a:cubicBezTo>
                  <a:cubicBezTo>
                    <a:pt x="555" y="6"/>
                    <a:pt x="542" y="7"/>
                    <a:pt x="528" y="7"/>
                  </a:cubicBezTo>
                  <a:cubicBezTo>
                    <a:pt x="503" y="8"/>
                    <a:pt x="478" y="7"/>
                    <a:pt x="453" y="7"/>
                  </a:cubicBezTo>
                  <a:cubicBezTo>
                    <a:pt x="430" y="6"/>
                    <a:pt x="407" y="6"/>
                    <a:pt x="384" y="6"/>
                  </a:cubicBezTo>
                  <a:cubicBezTo>
                    <a:pt x="379" y="6"/>
                    <a:pt x="374" y="6"/>
                    <a:pt x="369" y="6"/>
                  </a:cubicBezTo>
                  <a:cubicBezTo>
                    <a:pt x="346" y="9"/>
                    <a:pt x="324" y="7"/>
                    <a:pt x="301" y="7"/>
                  </a:cubicBezTo>
                  <a:cubicBezTo>
                    <a:pt x="284" y="7"/>
                    <a:pt x="266" y="7"/>
                    <a:pt x="249" y="8"/>
                  </a:cubicBezTo>
                  <a:cubicBezTo>
                    <a:pt x="223" y="8"/>
                    <a:pt x="198" y="9"/>
                    <a:pt x="173" y="7"/>
                  </a:cubicBezTo>
                  <a:cubicBezTo>
                    <a:pt x="165" y="6"/>
                    <a:pt x="156" y="7"/>
                    <a:pt x="148" y="8"/>
                  </a:cubicBezTo>
                  <a:cubicBezTo>
                    <a:pt x="127" y="9"/>
                    <a:pt x="107" y="9"/>
                    <a:pt x="86" y="7"/>
                  </a:cubicBezTo>
                  <a:cubicBezTo>
                    <a:pt x="61" y="5"/>
                    <a:pt x="35" y="5"/>
                    <a:pt x="10" y="7"/>
                  </a:cubicBezTo>
                  <a:cubicBezTo>
                    <a:pt x="10" y="7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-1963" y="2240"/>
              <a:ext cx="2386" cy="24"/>
            </a:xfrm>
            <a:custGeom>
              <a:avLst/>
              <a:gdLst>
                <a:gd name="T0" fmla="*/ 1260 w 1269"/>
                <a:gd name="T1" fmla="*/ 12 h 13"/>
                <a:gd name="T2" fmla="*/ 1211 w 1269"/>
                <a:gd name="T3" fmla="*/ 12 h 13"/>
                <a:gd name="T4" fmla="*/ 1190 w 1269"/>
                <a:gd name="T5" fmla="*/ 12 h 13"/>
                <a:gd name="T6" fmla="*/ 1108 w 1269"/>
                <a:gd name="T7" fmla="*/ 13 h 13"/>
                <a:gd name="T8" fmla="*/ 1008 w 1269"/>
                <a:gd name="T9" fmla="*/ 12 h 13"/>
                <a:gd name="T10" fmla="*/ 907 w 1269"/>
                <a:gd name="T11" fmla="*/ 12 h 13"/>
                <a:gd name="T12" fmla="*/ 823 w 1269"/>
                <a:gd name="T13" fmla="*/ 12 h 13"/>
                <a:gd name="T14" fmla="*/ 709 w 1269"/>
                <a:gd name="T15" fmla="*/ 11 h 13"/>
                <a:gd name="T16" fmla="*/ 630 w 1269"/>
                <a:gd name="T17" fmla="*/ 10 h 13"/>
                <a:gd name="T18" fmla="*/ 573 w 1269"/>
                <a:gd name="T19" fmla="*/ 10 h 13"/>
                <a:gd name="T20" fmla="*/ 516 w 1269"/>
                <a:gd name="T21" fmla="*/ 8 h 13"/>
                <a:gd name="T22" fmla="*/ 415 w 1269"/>
                <a:gd name="T23" fmla="*/ 6 h 13"/>
                <a:gd name="T24" fmla="*/ 315 w 1269"/>
                <a:gd name="T25" fmla="*/ 9 h 13"/>
                <a:gd name="T26" fmla="*/ 295 w 1269"/>
                <a:gd name="T27" fmla="*/ 10 h 13"/>
                <a:gd name="T28" fmla="*/ 260 w 1269"/>
                <a:gd name="T29" fmla="*/ 9 h 13"/>
                <a:gd name="T30" fmla="*/ 132 w 1269"/>
                <a:gd name="T31" fmla="*/ 9 h 13"/>
                <a:gd name="T32" fmla="*/ 88 w 1269"/>
                <a:gd name="T33" fmla="*/ 10 h 13"/>
                <a:gd name="T34" fmla="*/ 37 w 1269"/>
                <a:gd name="T35" fmla="*/ 10 h 13"/>
                <a:gd name="T36" fmla="*/ 5 w 1269"/>
                <a:gd name="T37" fmla="*/ 9 h 13"/>
                <a:gd name="T38" fmla="*/ 0 w 1269"/>
                <a:gd name="T39" fmla="*/ 7 h 13"/>
                <a:gd name="T40" fmla="*/ 4 w 1269"/>
                <a:gd name="T41" fmla="*/ 4 h 13"/>
                <a:gd name="T42" fmla="*/ 97 w 1269"/>
                <a:gd name="T43" fmla="*/ 4 h 13"/>
                <a:gd name="T44" fmla="*/ 193 w 1269"/>
                <a:gd name="T45" fmla="*/ 2 h 13"/>
                <a:gd name="T46" fmla="*/ 266 w 1269"/>
                <a:gd name="T47" fmla="*/ 4 h 13"/>
                <a:gd name="T48" fmla="*/ 302 w 1269"/>
                <a:gd name="T49" fmla="*/ 5 h 13"/>
                <a:gd name="T50" fmla="*/ 365 w 1269"/>
                <a:gd name="T51" fmla="*/ 2 h 13"/>
                <a:gd name="T52" fmla="*/ 471 w 1269"/>
                <a:gd name="T53" fmla="*/ 2 h 13"/>
                <a:gd name="T54" fmla="*/ 551 w 1269"/>
                <a:gd name="T55" fmla="*/ 4 h 13"/>
                <a:gd name="T56" fmla="*/ 736 w 1269"/>
                <a:gd name="T57" fmla="*/ 6 h 13"/>
                <a:gd name="T58" fmla="*/ 806 w 1269"/>
                <a:gd name="T59" fmla="*/ 7 h 13"/>
                <a:gd name="T60" fmla="*/ 862 w 1269"/>
                <a:gd name="T61" fmla="*/ 7 h 13"/>
                <a:gd name="T62" fmla="*/ 962 w 1269"/>
                <a:gd name="T63" fmla="*/ 6 h 13"/>
                <a:gd name="T64" fmla="*/ 1115 w 1269"/>
                <a:gd name="T65" fmla="*/ 8 h 13"/>
                <a:gd name="T66" fmla="*/ 1205 w 1269"/>
                <a:gd name="T67" fmla="*/ 8 h 13"/>
                <a:gd name="T68" fmla="*/ 1250 w 1269"/>
                <a:gd name="T69" fmla="*/ 7 h 13"/>
                <a:gd name="T70" fmla="*/ 1266 w 1269"/>
                <a:gd name="T71" fmla="*/ 7 h 13"/>
                <a:gd name="T72" fmla="*/ 1269 w 1269"/>
                <a:gd name="T73" fmla="*/ 10 h 13"/>
                <a:gd name="T74" fmla="*/ 1260 w 1269"/>
                <a:gd name="T7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9" h="13">
                  <a:moveTo>
                    <a:pt x="1260" y="12"/>
                  </a:moveTo>
                  <a:cubicBezTo>
                    <a:pt x="1243" y="12"/>
                    <a:pt x="1227" y="12"/>
                    <a:pt x="1211" y="12"/>
                  </a:cubicBezTo>
                  <a:cubicBezTo>
                    <a:pt x="1204" y="12"/>
                    <a:pt x="1197" y="12"/>
                    <a:pt x="1190" y="12"/>
                  </a:cubicBezTo>
                  <a:cubicBezTo>
                    <a:pt x="1163" y="12"/>
                    <a:pt x="1136" y="13"/>
                    <a:pt x="1108" y="13"/>
                  </a:cubicBezTo>
                  <a:cubicBezTo>
                    <a:pt x="1075" y="13"/>
                    <a:pt x="1041" y="12"/>
                    <a:pt x="1008" y="12"/>
                  </a:cubicBezTo>
                  <a:cubicBezTo>
                    <a:pt x="974" y="12"/>
                    <a:pt x="940" y="12"/>
                    <a:pt x="907" y="12"/>
                  </a:cubicBezTo>
                  <a:cubicBezTo>
                    <a:pt x="879" y="12"/>
                    <a:pt x="851" y="12"/>
                    <a:pt x="823" y="12"/>
                  </a:cubicBezTo>
                  <a:cubicBezTo>
                    <a:pt x="785" y="12"/>
                    <a:pt x="747" y="11"/>
                    <a:pt x="709" y="11"/>
                  </a:cubicBezTo>
                  <a:cubicBezTo>
                    <a:pt x="683" y="11"/>
                    <a:pt x="657" y="12"/>
                    <a:pt x="630" y="10"/>
                  </a:cubicBezTo>
                  <a:cubicBezTo>
                    <a:pt x="611" y="9"/>
                    <a:pt x="592" y="11"/>
                    <a:pt x="573" y="10"/>
                  </a:cubicBezTo>
                  <a:cubicBezTo>
                    <a:pt x="554" y="9"/>
                    <a:pt x="535" y="8"/>
                    <a:pt x="516" y="8"/>
                  </a:cubicBezTo>
                  <a:cubicBezTo>
                    <a:pt x="483" y="7"/>
                    <a:pt x="449" y="6"/>
                    <a:pt x="415" y="6"/>
                  </a:cubicBezTo>
                  <a:cubicBezTo>
                    <a:pt x="382" y="7"/>
                    <a:pt x="348" y="8"/>
                    <a:pt x="315" y="9"/>
                  </a:cubicBezTo>
                  <a:cubicBezTo>
                    <a:pt x="308" y="9"/>
                    <a:pt x="302" y="10"/>
                    <a:pt x="295" y="10"/>
                  </a:cubicBezTo>
                  <a:cubicBezTo>
                    <a:pt x="283" y="10"/>
                    <a:pt x="272" y="9"/>
                    <a:pt x="260" y="9"/>
                  </a:cubicBezTo>
                  <a:cubicBezTo>
                    <a:pt x="217" y="8"/>
                    <a:pt x="175" y="8"/>
                    <a:pt x="132" y="9"/>
                  </a:cubicBezTo>
                  <a:cubicBezTo>
                    <a:pt x="117" y="10"/>
                    <a:pt x="102" y="10"/>
                    <a:pt x="88" y="10"/>
                  </a:cubicBezTo>
                  <a:cubicBezTo>
                    <a:pt x="71" y="10"/>
                    <a:pt x="54" y="10"/>
                    <a:pt x="37" y="10"/>
                  </a:cubicBezTo>
                  <a:cubicBezTo>
                    <a:pt x="27" y="10"/>
                    <a:pt x="16" y="9"/>
                    <a:pt x="5" y="9"/>
                  </a:cubicBezTo>
                  <a:cubicBezTo>
                    <a:pt x="4" y="9"/>
                    <a:pt x="0" y="9"/>
                    <a:pt x="0" y="7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35" y="4"/>
                    <a:pt x="66" y="3"/>
                    <a:pt x="97" y="4"/>
                  </a:cubicBezTo>
                  <a:cubicBezTo>
                    <a:pt x="129" y="5"/>
                    <a:pt x="161" y="2"/>
                    <a:pt x="193" y="2"/>
                  </a:cubicBezTo>
                  <a:cubicBezTo>
                    <a:pt x="218" y="3"/>
                    <a:pt x="242" y="4"/>
                    <a:pt x="266" y="4"/>
                  </a:cubicBezTo>
                  <a:cubicBezTo>
                    <a:pt x="278" y="5"/>
                    <a:pt x="290" y="5"/>
                    <a:pt x="302" y="5"/>
                  </a:cubicBezTo>
                  <a:cubicBezTo>
                    <a:pt x="323" y="4"/>
                    <a:pt x="344" y="2"/>
                    <a:pt x="365" y="2"/>
                  </a:cubicBezTo>
                  <a:cubicBezTo>
                    <a:pt x="400" y="2"/>
                    <a:pt x="436" y="0"/>
                    <a:pt x="471" y="2"/>
                  </a:cubicBezTo>
                  <a:cubicBezTo>
                    <a:pt x="497" y="4"/>
                    <a:pt x="524" y="4"/>
                    <a:pt x="551" y="4"/>
                  </a:cubicBezTo>
                  <a:cubicBezTo>
                    <a:pt x="613" y="5"/>
                    <a:pt x="675" y="5"/>
                    <a:pt x="736" y="6"/>
                  </a:cubicBezTo>
                  <a:cubicBezTo>
                    <a:pt x="760" y="6"/>
                    <a:pt x="783" y="7"/>
                    <a:pt x="806" y="7"/>
                  </a:cubicBezTo>
                  <a:cubicBezTo>
                    <a:pt x="825" y="7"/>
                    <a:pt x="844" y="7"/>
                    <a:pt x="862" y="7"/>
                  </a:cubicBezTo>
                  <a:cubicBezTo>
                    <a:pt x="896" y="7"/>
                    <a:pt x="929" y="6"/>
                    <a:pt x="962" y="6"/>
                  </a:cubicBezTo>
                  <a:cubicBezTo>
                    <a:pt x="1013" y="7"/>
                    <a:pt x="1064" y="8"/>
                    <a:pt x="1115" y="8"/>
                  </a:cubicBezTo>
                  <a:cubicBezTo>
                    <a:pt x="1145" y="9"/>
                    <a:pt x="1175" y="8"/>
                    <a:pt x="1205" y="8"/>
                  </a:cubicBezTo>
                  <a:cubicBezTo>
                    <a:pt x="1220" y="8"/>
                    <a:pt x="1235" y="7"/>
                    <a:pt x="1250" y="7"/>
                  </a:cubicBezTo>
                  <a:cubicBezTo>
                    <a:pt x="1255" y="7"/>
                    <a:pt x="1261" y="7"/>
                    <a:pt x="1266" y="7"/>
                  </a:cubicBezTo>
                  <a:cubicBezTo>
                    <a:pt x="1266" y="7"/>
                    <a:pt x="1269" y="8"/>
                    <a:pt x="1269" y="10"/>
                  </a:cubicBezTo>
                  <a:cubicBezTo>
                    <a:pt x="1269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-1933" y="1902"/>
              <a:ext cx="2350" cy="26"/>
            </a:xfrm>
            <a:custGeom>
              <a:avLst/>
              <a:gdLst>
                <a:gd name="T0" fmla="*/ 2 w 1250"/>
                <a:gd name="T1" fmla="*/ 4 h 14"/>
                <a:gd name="T2" fmla="*/ 104 w 1250"/>
                <a:gd name="T3" fmla="*/ 1 h 14"/>
                <a:gd name="T4" fmla="*/ 200 w 1250"/>
                <a:gd name="T5" fmla="*/ 1 h 14"/>
                <a:gd name="T6" fmla="*/ 229 w 1250"/>
                <a:gd name="T7" fmla="*/ 1 h 14"/>
                <a:gd name="T8" fmla="*/ 290 w 1250"/>
                <a:gd name="T9" fmla="*/ 2 h 14"/>
                <a:gd name="T10" fmla="*/ 337 w 1250"/>
                <a:gd name="T11" fmla="*/ 3 h 14"/>
                <a:gd name="T12" fmla="*/ 362 w 1250"/>
                <a:gd name="T13" fmla="*/ 3 h 14"/>
                <a:gd name="T14" fmla="*/ 457 w 1250"/>
                <a:gd name="T15" fmla="*/ 3 h 14"/>
                <a:gd name="T16" fmla="*/ 533 w 1250"/>
                <a:gd name="T17" fmla="*/ 4 h 14"/>
                <a:gd name="T18" fmla="*/ 622 w 1250"/>
                <a:gd name="T19" fmla="*/ 6 h 14"/>
                <a:gd name="T20" fmla="*/ 679 w 1250"/>
                <a:gd name="T21" fmla="*/ 4 h 14"/>
                <a:gd name="T22" fmla="*/ 759 w 1250"/>
                <a:gd name="T23" fmla="*/ 5 h 14"/>
                <a:gd name="T24" fmla="*/ 917 w 1250"/>
                <a:gd name="T25" fmla="*/ 5 h 14"/>
                <a:gd name="T26" fmla="*/ 996 w 1250"/>
                <a:gd name="T27" fmla="*/ 5 h 14"/>
                <a:gd name="T28" fmla="*/ 1131 w 1250"/>
                <a:gd name="T29" fmla="*/ 8 h 14"/>
                <a:gd name="T30" fmla="*/ 1243 w 1250"/>
                <a:gd name="T31" fmla="*/ 9 h 14"/>
                <a:gd name="T32" fmla="*/ 1250 w 1250"/>
                <a:gd name="T33" fmla="*/ 11 h 14"/>
                <a:gd name="T34" fmla="*/ 1246 w 1250"/>
                <a:gd name="T35" fmla="*/ 14 h 14"/>
                <a:gd name="T36" fmla="*/ 1222 w 1250"/>
                <a:gd name="T37" fmla="*/ 14 h 14"/>
                <a:gd name="T38" fmla="*/ 1154 w 1250"/>
                <a:gd name="T39" fmla="*/ 12 h 14"/>
                <a:gd name="T40" fmla="*/ 1048 w 1250"/>
                <a:gd name="T41" fmla="*/ 11 h 14"/>
                <a:gd name="T42" fmla="*/ 965 w 1250"/>
                <a:gd name="T43" fmla="*/ 10 h 14"/>
                <a:gd name="T44" fmla="*/ 862 w 1250"/>
                <a:gd name="T45" fmla="*/ 11 h 14"/>
                <a:gd name="T46" fmla="*/ 812 w 1250"/>
                <a:gd name="T47" fmla="*/ 10 h 14"/>
                <a:gd name="T48" fmla="*/ 649 w 1250"/>
                <a:gd name="T49" fmla="*/ 10 h 14"/>
                <a:gd name="T50" fmla="*/ 573 w 1250"/>
                <a:gd name="T51" fmla="*/ 11 h 14"/>
                <a:gd name="T52" fmla="*/ 529 w 1250"/>
                <a:gd name="T53" fmla="*/ 9 h 14"/>
                <a:gd name="T54" fmla="*/ 428 w 1250"/>
                <a:gd name="T55" fmla="*/ 7 h 14"/>
                <a:gd name="T56" fmla="*/ 359 w 1250"/>
                <a:gd name="T57" fmla="*/ 8 h 14"/>
                <a:gd name="T58" fmla="*/ 298 w 1250"/>
                <a:gd name="T59" fmla="*/ 8 h 14"/>
                <a:gd name="T60" fmla="*/ 265 w 1250"/>
                <a:gd name="T61" fmla="*/ 7 h 14"/>
                <a:gd name="T62" fmla="*/ 237 w 1250"/>
                <a:gd name="T63" fmla="*/ 6 h 14"/>
                <a:gd name="T64" fmla="*/ 118 w 1250"/>
                <a:gd name="T65" fmla="*/ 6 h 14"/>
                <a:gd name="T66" fmla="*/ 85 w 1250"/>
                <a:gd name="T67" fmla="*/ 6 h 14"/>
                <a:gd name="T68" fmla="*/ 27 w 1250"/>
                <a:gd name="T69" fmla="*/ 7 h 14"/>
                <a:gd name="T70" fmla="*/ 4 w 1250"/>
                <a:gd name="T71" fmla="*/ 9 h 14"/>
                <a:gd name="T72" fmla="*/ 0 w 1250"/>
                <a:gd name="T73" fmla="*/ 6 h 14"/>
                <a:gd name="T74" fmla="*/ 2 w 1250"/>
                <a:gd name="T7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50" h="14">
                  <a:moveTo>
                    <a:pt x="2" y="4"/>
                  </a:moveTo>
                  <a:cubicBezTo>
                    <a:pt x="36" y="1"/>
                    <a:pt x="70" y="0"/>
                    <a:pt x="104" y="1"/>
                  </a:cubicBezTo>
                  <a:cubicBezTo>
                    <a:pt x="136" y="2"/>
                    <a:pt x="168" y="1"/>
                    <a:pt x="200" y="1"/>
                  </a:cubicBezTo>
                  <a:cubicBezTo>
                    <a:pt x="210" y="1"/>
                    <a:pt x="220" y="1"/>
                    <a:pt x="229" y="1"/>
                  </a:cubicBezTo>
                  <a:cubicBezTo>
                    <a:pt x="250" y="2"/>
                    <a:pt x="270" y="2"/>
                    <a:pt x="290" y="2"/>
                  </a:cubicBezTo>
                  <a:cubicBezTo>
                    <a:pt x="306" y="2"/>
                    <a:pt x="321" y="3"/>
                    <a:pt x="337" y="3"/>
                  </a:cubicBezTo>
                  <a:cubicBezTo>
                    <a:pt x="345" y="4"/>
                    <a:pt x="353" y="3"/>
                    <a:pt x="362" y="3"/>
                  </a:cubicBezTo>
                  <a:cubicBezTo>
                    <a:pt x="394" y="1"/>
                    <a:pt x="425" y="1"/>
                    <a:pt x="457" y="3"/>
                  </a:cubicBezTo>
                  <a:cubicBezTo>
                    <a:pt x="482" y="4"/>
                    <a:pt x="508" y="3"/>
                    <a:pt x="533" y="4"/>
                  </a:cubicBezTo>
                  <a:cubicBezTo>
                    <a:pt x="563" y="6"/>
                    <a:pt x="592" y="7"/>
                    <a:pt x="622" y="6"/>
                  </a:cubicBezTo>
                  <a:cubicBezTo>
                    <a:pt x="641" y="5"/>
                    <a:pt x="660" y="4"/>
                    <a:pt x="679" y="4"/>
                  </a:cubicBezTo>
                  <a:cubicBezTo>
                    <a:pt x="706" y="4"/>
                    <a:pt x="732" y="5"/>
                    <a:pt x="759" y="5"/>
                  </a:cubicBezTo>
                  <a:cubicBezTo>
                    <a:pt x="812" y="5"/>
                    <a:pt x="864" y="6"/>
                    <a:pt x="917" y="5"/>
                  </a:cubicBezTo>
                  <a:cubicBezTo>
                    <a:pt x="943" y="5"/>
                    <a:pt x="970" y="5"/>
                    <a:pt x="996" y="5"/>
                  </a:cubicBezTo>
                  <a:cubicBezTo>
                    <a:pt x="1041" y="6"/>
                    <a:pt x="1086" y="7"/>
                    <a:pt x="1131" y="8"/>
                  </a:cubicBezTo>
                  <a:cubicBezTo>
                    <a:pt x="1169" y="8"/>
                    <a:pt x="1206" y="9"/>
                    <a:pt x="1243" y="9"/>
                  </a:cubicBezTo>
                  <a:cubicBezTo>
                    <a:pt x="1245" y="9"/>
                    <a:pt x="1250" y="9"/>
                    <a:pt x="1250" y="11"/>
                  </a:cubicBezTo>
                  <a:cubicBezTo>
                    <a:pt x="1250" y="14"/>
                    <a:pt x="1247" y="14"/>
                    <a:pt x="1246" y="14"/>
                  </a:cubicBezTo>
                  <a:cubicBezTo>
                    <a:pt x="1238" y="14"/>
                    <a:pt x="1230" y="14"/>
                    <a:pt x="1222" y="14"/>
                  </a:cubicBezTo>
                  <a:cubicBezTo>
                    <a:pt x="1200" y="13"/>
                    <a:pt x="1177" y="12"/>
                    <a:pt x="1154" y="12"/>
                  </a:cubicBezTo>
                  <a:cubicBezTo>
                    <a:pt x="1119" y="13"/>
                    <a:pt x="1084" y="11"/>
                    <a:pt x="1048" y="11"/>
                  </a:cubicBezTo>
                  <a:cubicBezTo>
                    <a:pt x="1021" y="10"/>
                    <a:pt x="993" y="9"/>
                    <a:pt x="965" y="10"/>
                  </a:cubicBezTo>
                  <a:cubicBezTo>
                    <a:pt x="931" y="10"/>
                    <a:pt x="896" y="11"/>
                    <a:pt x="862" y="11"/>
                  </a:cubicBezTo>
                  <a:cubicBezTo>
                    <a:pt x="845" y="11"/>
                    <a:pt x="828" y="10"/>
                    <a:pt x="812" y="10"/>
                  </a:cubicBezTo>
                  <a:cubicBezTo>
                    <a:pt x="757" y="10"/>
                    <a:pt x="703" y="10"/>
                    <a:pt x="649" y="10"/>
                  </a:cubicBezTo>
                  <a:cubicBezTo>
                    <a:pt x="624" y="10"/>
                    <a:pt x="599" y="11"/>
                    <a:pt x="573" y="11"/>
                  </a:cubicBezTo>
                  <a:cubicBezTo>
                    <a:pt x="559" y="11"/>
                    <a:pt x="544" y="9"/>
                    <a:pt x="529" y="9"/>
                  </a:cubicBezTo>
                  <a:cubicBezTo>
                    <a:pt x="495" y="10"/>
                    <a:pt x="461" y="8"/>
                    <a:pt x="428" y="7"/>
                  </a:cubicBezTo>
                  <a:cubicBezTo>
                    <a:pt x="405" y="7"/>
                    <a:pt x="382" y="8"/>
                    <a:pt x="359" y="8"/>
                  </a:cubicBezTo>
                  <a:cubicBezTo>
                    <a:pt x="339" y="8"/>
                    <a:pt x="318" y="8"/>
                    <a:pt x="298" y="8"/>
                  </a:cubicBezTo>
                  <a:cubicBezTo>
                    <a:pt x="287" y="8"/>
                    <a:pt x="276" y="7"/>
                    <a:pt x="265" y="7"/>
                  </a:cubicBezTo>
                  <a:cubicBezTo>
                    <a:pt x="256" y="7"/>
                    <a:pt x="247" y="6"/>
                    <a:pt x="237" y="6"/>
                  </a:cubicBezTo>
                  <a:cubicBezTo>
                    <a:pt x="197" y="6"/>
                    <a:pt x="158" y="6"/>
                    <a:pt x="118" y="6"/>
                  </a:cubicBezTo>
                  <a:cubicBezTo>
                    <a:pt x="107" y="6"/>
                    <a:pt x="96" y="6"/>
                    <a:pt x="85" y="6"/>
                  </a:cubicBezTo>
                  <a:cubicBezTo>
                    <a:pt x="66" y="5"/>
                    <a:pt x="47" y="6"/>
                    <a:pt x="27" y="7"/>
                  </a:cubicBezTo>
                  <a:cubicBezTo>
                    <a:pt x="19" y="8"/>
                    <a:pt x="12" y="8"/>
                    <a:pt x="4" y="9"/>
                  </a:cubicBezTo>
                  <a:cubicBezTo>
                    <a:pt x="4" y="9"/>
                    <a:pt x="0" y="9"/>
                    <a:pt x="0" y="6"/>
                  </a:cubicBezTo>
                  <a:cubicBezTo>
                    <a:pt x="0" y="5"/>
                    <a:pt x="2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-1961" y="1945"/>
              <a:ext cx="2391" cy="24"/>
            </a:xfrm>
            <a:custGeom>
              <a:avLst/>
              <a:gdLst>
                <a:gd name="T0" fmla="*/ 1260 w 1272"/>
                <a:gd name="T1" fmla="*/ 12 h 13"/>
                <a:gd name="T2" fmla="*/ 1222 w 1272"/>
                <a:gd name="T3" fmla="*/ 11 h 13"/>
                <a:gd name="T4" fmla="*/ 1150 w 1272"/>
                <a:gd name="T5" fmla="*/ 9 h 13"/>
                <a:gd name="T6" fmla="*/ 1126 w 1272"/>
                <a:gd name="T7" fmla="*/ 10 h 13"/>
                <a:gd name="T8" fmla="*/ 1072 w 1272"/>
                <a:gd name="T9" fmla="*/ 10 h 13"/>
                <a:gd name="T10" fmla="*/ 989 w 1272"/>
                <a:gd name="T11" fmla="*/ 10 h 13"/>
                <a:gd name="T12" fmla="*/ 859 w 1272"/>
                <a:gd name="T13" fmla="*/ 10 h 13"/>
                <a:gd name="T14" fmla="*/ 816 w 1272"/>
                <a:gd name="T15" fmla="*/ 12 h 13"/>
                <a:gd name="T16" fmla="*/ 750 w 1272"/>
                <a:gd name="T17" fmla="*/ 12 h 13"/>
                <a:gd name="T18" fmla="*/ 662 w 1272"/>
                <a:gd name="T19" fmla="*/ 11 h 13"/>
                <a:gd name="T20" fmla="*/ 617 w 1272"/>
                <a:gd name="T21" fmla="*/ 10 h 13"/>
                <a:gd name="T22" fmla="*/ 604 w 1272"/>
                <a:gd name="T23" fmla="*/ 10 h 13"/>
                <a:gd name="T24" fmla="*/ 544 w 1272"/>
                <a:gd name="T25" fmla="*/ 10 h 13"/>
                <a:gd name="T26" fmla="*/ 482 w 1272"/>
                <a:gd name="T27" fmla="*/ 7 h 13"/>
                <a:gd name="T28" fmla="*/ 380 w 1272"/>
                <a:gd name="T29" fmla="*/ 7 h 13"/>
                <a:gd name="T30" fmla="*/ 288 w 1272"/>
                <a:gd name="T31" fmla="*/ 8 h 13"/>
                <a:gd name="T32" fmla="*/ 197 w 1272"/>
                <a:gd name="T33" fmla="*/ 8 h 13"/>
                <a:gd name="T34" fmla="*/ 188 w 1272"/>
                <a:gd name="T35" fmla="*/ 8 h 13"/>
                <a:gd name="T36" fmla="*/ 106 w 1272"/>
                <a:gd name="T37" fmla="*/ 8 h 13"/>
                <a:gd name="T38" fmla="*/ 100 w 1272"/>
                <a:gd name="T39" fmla="*/ 9 h 13"/>
                <a:gd name="T40" fmla="*/ 33 w 1272"/>
                <a:gd name="T41" fmla="*/ 9 h 13"/>
                <a:gd name="T42" fmla="*/ 17 w 1272"/>
                <a:gd name="T43" fmla="*/ 9 h 13"/>
                <a:gd name="T44" fmla="*/ 0 w 1272"/>
                <a:gd name="T45" fmla="*/ 7 h 13"/>
                <a:gd name="T46" fmla="*/ 5 w 1272"/>
                <a:gd name="T47" fmla="*/ 5 h 13"/>
                <a:gd name="T48" fmla="*/ 62 w 1272"/>
                <a:gd name="T49" fmla="*/ 5 h 13"/>
                <a:gd name="T50" fmla="*/ 84 w 1272"/>
                <a:gd name="T51" fmla="*/ 5 h 13"/>
                <a:gd name="T52" fmla="*/ 187 w 1272"/>
                <a:gd name="T53" fmla="*/ 3 h 13"/>
                <a:gd name="T54" fmla="*/ 259 w 1272"/>
                <a:gd name="T55" fmla="*/ 3 h 13"/>
                <a:gd name="T56" fmla="*/ 290 w 1272"/>
                <a:gd name="T57" fmla="*/ 3 h 13"/>
                <a:gd name="T58" fmla="*/ 401 w 1272"/>
                <a:gd name="T59" fmla="*/ 2 h 13"/>
                <a:gd name="T60" fmla="*/ 463 w 1272"/>
                <a:gd name="T61" fmla="*/ 1 h 13"/>
                <a:gd name="T62" fmla="*/ 535 w 1272"/>
                <a:gd name="T63" fmla="*/ 5 h 13"/>
                <a:gd name="T64" fmla="*/ 581 w 1272"/>
                <a:gd name="T65" fmla="*/ 6 h 13"/>
                <a:gd name="T66" fmla="*/ 671 w 1272"/>
                <a:gd name="T67" fmla="*/ 6 h 13"/>
                <a:gd name="T68" fmla="*/ 762 w 1272"/>
                <a:gd name="T69" fmla="*/ 8 h 13"/>
                <a:gd name="T70" fmla="*/ 820 w 1272"/>
                <a:gd name="T71" fmla="*/ 6 h 13"/>
                <a:gd name="T72" fmla="*/ 899 w 1272"/>
                <a:gd name="T73" fmla="*/ 5 h 13"/>
                <a:gd name="T74" fmla="*/ 1103 w 1272"/>
                <a:gd name="T75" fmla="*/ 5 h 13"/>
                <a:gd name="T76" fmla="*/ 1123 w 1272"/>
                <a:gd name="T77" fmla="*/ 5 h 13"/>
                <a:gd name="T78" fmla="*/ 1148 w 1272"/>
                <a:gd name="T79" fmla="*/ 4 h 13"/>
                <a:gd name="T80" fmla="*/ 1261 w 1272"/>
                <a:gd name="T81" fmla="*/ 7 h 13"/>
                <a:gd name="T82" fmla="*/ 1272 w 1272"/>
                <a:gd name="T83" fmla="*/ 9 h 13"/>
                <a:gd name="T84" fmla="*/ 1260 w 1272"/>
                <a:gd name="T8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2" h="13">
                  <a:moveTo>
                    <a:pt x="1260" y="12"/>
                  </a:moveTo>
                  <a:cubicBezTo>
                    <a:pt x="1248" y="11"/>
                    <a:pt x="1235" y="11"/>
                    <a:pt x="1222" y="11"/>
                  </a:cubicBezTo>
                  <a:cubicBezTo>
                    <a:pt x="1198" y="10"/>
                    <a:pt x="1174" y="9"/>
                    <a:pt x="1150" y="9"/>
                  </a:cubicBezTo>
                  <a:cubicBezTo>
                    <a:pt x="1142" y="9"/>
                    <a:pt x="1134" y="9"/>
                    <a:pt x="1126" y="10"/>
                  </a:cubicBezTo>
                  <a:cubicBezTo>
                    <a:pt x="1108" y="10"/>
                    <a:pt x="1090" y="10"/>
                    <a:pt x="1072" y="10"/>
                  </a:cubicBezTo>
                  <a:cubicBezTo>
                    <a:pt x="1045" y="10"/>
                    <a:pt x="1017" y="10"/>
                    <a:pt x="989" y="10"/>
                  </a:cubicBezTo>
                  <a:cubicBezTo>
                    <a:pt x="946" y="10"/>
                    <a:pt x="902" y="10"/>
                    <a:pt x="859" y="10"/>
                  </a:cubicBezTo>
                  <a:cubicBezTo>
                    <a:pt x="845" y="10"/>
                    <a:pt x="830" y="11"/>
                    <a:pt x="816" y="12"/>
                  </a:cubicBezTo>
                  <a:cubicBezTo>
                    <a:pt x="794" y="13"/>
                    <a:pt x="772" y="13"/>
                    <a:pt x="750" y="12"/>
                  </a:cubicBezTo>
                  <a:cubicBezTo>
                    <a:pt x="721" y="11"/>
                    <a:pt x="691" y="11"/>
                    <a:pt x="662" y="11"/>
                  </a:cubicBezTo>
                  <a:cubicBezTo>
                    <a:pt x="647" y="11"/>
                    <a:pt x="632" y="10"/>
                    <a:pt x="617" y="10"/>
                  </a:cubicBezTo>
                  <a:cubicBezTo>
                    <a:pt x="613" y="10"/>
                    <a:pt x="608" y="10"/>
                    <a:pt x="604" y="10"/>
                  </a:cubicBezTo>
                  <a:cubicBezTo>
                    <a:pt x="584" y="10"/>
                    <a:pt x="564" y="11"/>
                    <a:pt x="544" y="10"/>
                  </a:cubicBezTo>
                  <a:cubicBezTo>
                    <a:pt x="523" y="10"/>
                    <a:pt x="503" y="7"/>
                    <a:pt x="482" y="7"/>
                  </a:cubicBezTo>
                  <a:cubicBezTo>
                    <a:pt x="448" y="6"/>
                    <a:pt x="414" y="7"/>
                    <a:pt x="380" y="7"/>
                  </a:cubicBezTo>
                  <a:cubicBezTo>
                    <a:pt x="349" y="7"/>
                    <a:pt x="319" y="9"/>
                    <a:pt x="288" y="8"/>
                  </a:cubicBezTo>
                  <a:cubicBezTo>
                    <a:pt x="257" y="7"/>
                    <a:pt x="227" y="7"/>
                    <a:pt x="197" y="8"/>
                  </a:cubicBezTo>
                  <a:cubicBezTo>
                    <a:pt x="194" y="8"/>
                    <a:pt x="191" y="8"/>
                    <a:pt x="188" y="8"/>
                  </a:cubicBezTo>
                  <a:cubicBezTo>
                    <a:pt x="161" y="6"/>
                    <a:pt x="133" y="8"/>
                    <a:pt x="106" y="8"/>
                  </a:cubicBezTo>
                  <a:cubicBezTo>
                    <a:pt x="104" y="8"/>
                    <a:pt x="102" y="8"/>
                    <a:pt x="100" y="9"/>
                  </a:cubicBezTo>
                  <a:cubicBezTo>
                    <a:pt x="78" y="12"/>
                    <a:pt x="55" y="10"/>
                    <a:pt x="33" y="9"/>
                  </a:cubicBezTo>
                  <a:cubicBezTo>
                    <a:pt x="27" y="9"/>
                    <a:pt x="22" y="9"/>
                    <a:pt x="17" y="9"/>
                  </a:cubicBezTo>
                  <a:cubicBezTo>
                    <a:pt x="11" y="9"/>
                    <a:pt x="0" y="8"/>
                    <a:pt x="0" y="7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24" y="5"/>
                    <a:pt x="43" y="5"/>
                    <a:pt x="62" y="5"/>
                  </a:cubicBezTo>
                  <a:cubicBezTo>
                    <a:pt x="69" y="5"/>
                    <a:pt x="77" y="6"/>
                    <a:pt x="84" y="5"/>
                  </a:cubicBezTo>
                  <a:cubicBezTo>
                    <a:pt x="119" y="2"/>
                    <a:pt x="153" y="3"/>
                    <a:pt x="187" y="3"/>
                  </a:cubicBezTo>
                  <a:cubicBezTo>
                    <a:pt x="211" y="3"/>
                    <a:pt x="235" y="2"/>
                    <a:pt x="259" y="3"/>
                  </a:cubicBezTo>
                  <a:cubicBezTo>
                    <a:pt x="269" y="3"/>
                    <a:pt x="280" y="3"/>
                    <a:pt x="290" y="3"/>
                  </a:cubicBezTo>
                  <a:cubicBezTo>
                    <a:pt x="327" y="3"/>
                    <a:pt x="364" y="2"/>
                    <a:pt x="401" y="2"/>
                  </a:cubicBezTo>
                  <a:cubicBezTo>
                    <a:pt x="422" y="1"/>
                    <a:pt x="442" y="0"/>
                    <a:pt x="463" y="1"/>
                  </a:cubicBezTo>
                  <a:cubicBezTo>
                    <a:pt x="487" y="1"/>
                    <a:pt x="511" y="4"/>
                    <a:pt x="535" y="5"/>
                  </a:cubicBezTo>
                  <a:cubicBezTo>
                    <a:pt x="550" y="5"/>
                    <a:pt x="566" y="6"/>
                    <a:pt x="581" y="6"/>
                  </a:cubicBezTo>
                  <a:cubicBezTo>
                    <a:pt x="611" y="6"/>
                    <a:pt x="641" y="6"/>
                    <a:pt x="671" y="6"/>
                  </a:cubicBezTo>
                  <a:cubicBezTo>
                    <a:pt x="701" y="7"/>
                    <a:pt x="731" y="8"/>
                    <a:pt x="762" y="8"/>
                  </a:cubicBezTo>
                  <a:cubicBezTo>
                    <a:pt x="781" y="8"/>
                    <a:pt x="800" y="8"/>
                    <a:pt x="820" y="6"/>
                  </a:cubicBezTo>
                  <a:cubicBezTo>
                    <a:pt x="846" y="4"/>
                    <a:pt x="872" y="5"/>
                    <a:pt x="899" y="5"/>
                  </a:cubicBezTo>
                  <a:cubicBezTo>
                    <a:pt x="967" y="5"/>
                    <a:pt x="1035" y="5"/>
                    <a:pt x="1103" y="5"/>
                  </a:cubicBezTo>
                  <a:cubicBezTo>
                    <a:pt x="1110" y="5"/>
                    <a:pt x="1116" y="5"/>
                    <a:pt x="1123" y="5"/>
                  </a:cubicBezTo>
                  <a:cubicBezTo>
                    <a:pt x="1131" y="4"/>
                    <a:pt x="1140" y="4"/>
                    <a:pt x="1148" y="4"/>
                  </a:cubicBezTo>
                  <a:cubicBezTo>
                    <a:pt x="1186" y="5"/>
                    <a:pt x="1224" y="6"/>
                    <a:pt x="1261" y="7"/>
                  </a:cubicBezTo>
                  <a:cubicBezTo>
                    <a:pt x="1261" y="7"/>
                    <a:pt x="1272" y="7"/>
                    <a:pt x="1272" y="9"/>
                  </a:cubicBezTo>
                  <a:cubicBezTo>
                    <a:pt x="1272" y="12"/>
                    <a:pt x="1260" y="12"/>
                    <a:pt x="126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-1939" y="2285"/>
              <a:ext cx="2322" cy="25"/>
            </a:xfrm>
            <a:custGeom>
              <a:avLst/>
              <a:gdLst>
                <a:gd name="T0" fmla="*/ 1232 w 1235"/>
                <a:gd name="T1" fmla="*/ 12 h 13"/>
                <a:gd name="T2" fmla="*/ 1217 w 1235"/>
                <a:gd name="T3" fmla="*/ 12 h 13"/>
                <a:gd name="T4" fmla="*/ 1123 w 1235"/>
                <a:gd name="T5" fmla="*/ 9 h 13"/>
                <a:gd name="T6" fmla="*/ 1065 w 1235"/>
                <a:gd name="T7" fmla="*/ 8 h 13"/>
                <a:gd name="T8" fmla="*/ 866 w 1235"/>
                <a:gd name="T9" fmla="*/ 11 h 13"/>
                <a:gd name="T10" fmla="*/ 758 w 1235"/>
                <a:gd name="T11" fmla="*/ 13 h 13"/>
                <a:gd name="T12" fmla="*/ 675 w 1235"/>
                <a:gd name="T13" fmla="*/ 13 h 13"/>
                <a:gd name="T14" fmla="*/ 647 w 1235"/>
                <a:gd name="T15" fmla="*/ 12 h 13"/>
                <a:gd name="T16" fmla="*/ 551 w 1235"/>
                <a:gd name="T17" fmla="*/ 8 h 13"/>
                <a:gd name="T18" fmla="*/ 469 w 1235"/>
                <a:gd name="T19" fmla="*/ 8 h 13"/>
                <a:gd name="T20" fmla="*/ 361 w 1235"/>
                <a:gd name="T21" fmla="*/ 11 h 13"/>
                <a:gd name="T22" fmla="*/ 311 w 1235"/>
                <a:gd name="T23" fmla="*/ 9 h 13"/>
                <a:gd name="T24" fmla="*/ 239 w 1235"/>
                <a:gd name="T25" fmla="*/ 6 h 13"/>
                <a:gd name="T26" fmla="*/ 192 w 1235"/>
                <a:gd name="T27" fmla="*/ 5 h 13"/>
                <a:gd name="T28" fmla="*/ 116 w 1235"/>
                <a:gd name="T29" fmla="*/ 9 h 13"/>
                <a:gd name="T30" fmla="*/ 40 w 1235"/>
                <a:gd name="T31" fmla="*/ 10 h 13"/>
                <a:gd name="T32" fmla="*/ 4 w 1235"/>
                <a:gd name="T33" fmla="*/ 7 h 13"/>
                <a:gd name="T34" fmla="*/ 0 w 1235"/>
                <a:gd name="T35" fmla="*/ 6 h 13"/>
                <a:gd name="T36" fmla="*/ 3 w 1235"/>
                <a:gd name="T37" fmla="*/ 3 h 13"/>
                <a:gd name="T38" fmla="*/ 21 w 1235"/>
                <a:gd name="T39" fmla="*/ 3 h 13"/>
                <a:gd name="T40" fmla="*/ 87 w 1235"/>
                <a:gd name="T41" fmla="*/ 5 h 13"/>
                <a:gd name="T42" fmla="*/ 176 w 1235"/>
                <a:gd name="T43" fmla="*/ 0 h 13"/>
                <a:gd name="T44" fmla="*/ 188 w 1235"/>
                <a:gd name="T45" fmla="*/ 0 h 13"/>
                <a:gd name="T46" fmla="*/ 305 w 1235"/>
                <a:gd name="T47" fmla="*/ 3 h 13"/>
                <a:gd name="T48" fmla="*/ 430 w 1235"/>
                <a:gd name="T49" fmla="*/ 3 h 13"/>
                <a:gd name="T50" fmla="*/ 502 w 1235"/>
                <a:gd name="T51" fmla="*/ 3 h 13"/>
                <a:gd name="T52" fmla="*/ 622 w 1235"/>
                <a:gd name="T53" fmla="*/ 5 h 13"/>
                <a:gd name="T54" fmla="*/ 737 w 1235"/>
                <a:gd name="T55" fmla="*/ 8 h 13"/>
                <a:gd name="T56" fmla="*/ 851 w 1235"/>
                <a:gd name="T57" fmla="*/ 7 h 13"/>
                <a:gd name="T58" fmla="*/ 936 w 1235"/>
                <a:gd name="T59" fmla="*/ 4 h 13"/>
                <a:gd name="T60" fmla="*/ 1053 w 1235"/>
                <a:gd name="T61" fmla="*/ 3 h 13"/>
                <a:gd name="T62" fmla="*/ 1103 w 1235"/>
                <a:gd name="T63" fmla="*/ 4 h 13"/>
                <a:gd name="T64" fmla="*/ 1150 w 1235"/>
                <a:gd name="T65" fmla="*/ 4 h 13"/>
                <a:gd name="T66" fmla="*/ 1211 w 1235"/>
                <a:gd name="T67" fmla="*/ 7 h 13"/>
                <a:gd name="T68" fmla="*/ 1232 w 1235"/>
                <a:gd name="T69" fmla="*/ 8 h 13"/>
                <a:gd name="T70" fmla="*/ 1235 w 1235"/>
                <a:gd name="T71" fmla="*/ 10 h 13"/>
                <a:gd name="T72" fmla="*/ 1232 w 1235"/>
                <a:gd name="T73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35" h="13">
                  <a:moveTo>
                    <a:pt x="1232" y="12"/>
                  </a:moveTo>
                  <a:cubicBezTo>
                    <a:pt x="1227" y="12"/>
                    <a:pt x="1222" y="12"/>
                    <a:pt x="1217" y="12"/>
                  </a:cubicBezTo>
                  <a:cubicBezTo>
                    <a:pt x="1186" y="9"/>
                    <a:pt x="1154" y="8"/>
                    <a:pt x="1123" y="9"/>
                  </a:cubicBezTo>
                  <a:cubicBezTo>
                    <a:pt x="1103" y="9"/>
                    <a:pt x="1084" y="7"/>
                    <a:pt x="1065" y="8"/>
                  </a:cubicBezTo>
                  <a:cubicBezTo>
                    <a:pt x="998" y="9"/>
                    <a:pt x="932" y="10"/>
                    <a:pt x="866" y="11"/>
                  </a:cubicBezTo>
                  <a:cubicBezTo>
                    <a:pt x="830" y="12"/>
                    <a:pt x="794" y="13"/>
                    <a:pt x="758" y="13"/>
                  </a:cubicBezTo>
                  <a:cubicBezTo>
                    <a:pt x="730" y="13"/>
                    <a:pt x="703" y="13"/>
                    <a:pt x="675" y="13"/>
                  </a:cubicBezTo>
                  <a:cubicBezTo>
                    <a:pt x="666" y="13"/>
                    <a:pt x="656" y="12"/>
                    <a:pt x="647" y="12"/>
                  </a:cubicBezTo>
                  <a:cubicBezTo>
                    <a:pt x="615" y="10"/>
                    <a:pt x="583" y="9"/>
                    <a:pt x="551" y="8"/>
                  </a:cubicBezTo>
                  <a:cubicBezTo>
                    <a:pt x="524" y="7"/>
                    <a:pt x="496" y="8"/>
                    <a:pt x="469" y="8"/>
                  </a:cubicBezTo>
                  <a:cubicBezTo>
                    <a:pt x="433" y="9"/>
                    <a:pt x="397" y="10"/>
                    <a:pt x="361" y="11"/>
                  </a:cubicBezTo>
                  <a:cubicBezTo>
                    <a:pt x="344" y="11"/>
                    <a:pt x="328" y="9"/>
                    <a:pt x="311" y="9"/>
                  </a:cubicBezTo>
                  <a:cubicBezTo>
                    <a:pt x="287" y="8"/>
                    <a:pt x="263" y="6"/>
                    <a:pt x="239" y="6"/>
                  </a:cubicBezTo>
                  <a:cubicBezTo>
                    <a:pt x="223" y="5"/>
                    <a:pt x="208" y="5"/>
                    <a:pt x="192" y="5"/>
                  </a:cubicBezTo>
                  <a:cubicBezTo>
                    <a:pt x="167" y="6"/>
                    <a:pt x="142" y="8"/>
                    <a:pt x="116" y="9"/>
                  </a:cubicBezTo>
                  <a:cubicBezTo>
                    <a:pt x="91" y="9"/>
                    <a:pt x="65" y="12"/>
                    <a:pt x="40" y="10"/>
                  </a:cubicBezTo>
                  <a:cubicBezTo>
                    <a:pt x="28" y="9"/>
                    <a:pt x="16" y="8"/>
                    <a:pt x="4" y="7"/>
                  </a:cubicBezTo>
                  <a:cubicBezTo>
                    <a:pt x="2" y="7"/>
                    <a:pt x="0" y="7"/>
                    <a:pt x="0" y="6"/>
                  </a:cubicBezTo>
                  <a:cubicBezTo>
                    <a:pt x="0" y="4"/>
                    <a:pt x="1" y="3"/>
                    <a:pt x="3" y="3"/>
                  </a:cubicBezTo>
                  <a:cubicBezTo>
                    <a:pt x="9" y="3"/>
                    <a:pt x="15" y="3"/>
                    <a:pt x="21" y="3"/>
                  </a:cubicBezTo>
                  <a:cubicBezTo>
                    <a:pt x="43" y="6"/>
                    <a:pt x="65" y="6"/>
                    <a:pt x="87" y="5"/>
                  </a:cubicBezTo>
                  <a:cubicBezTo>
                    <a:pt x="117" y="3"/>
                    <a:pt x="146" y="2"/>
                    <a:pt x="176" y="0"/>
                  </a:cubicBezTo>
                  <a:cubicBezTo>
                    <a:pt x="180" y="0"/>
                    <a:pt x="184" y="0"/>
                    <a:pt x="188" y="0"/>
                  </a:cubicBezTo>
                  <a:cubicBezTo>
                    <a:pt x="227" y="1"/>
                    <a:pt x="266" y="1"/>
                    <a:pt x="305" y="3"/>
                  </a:cubicBezTo>
                  <a:cubicBezTo>
                    <a:pt x="347" y="6"/>
                    <a:pt x="389" y="5"/>
                    <a:pt x="430" y="3"/>
                  </a:cubicBezTo>
                  <a:cubicBezTo>
                    <a:pt x="454" y="2"/>
                    <a:pt x="478" y="3"/>
                    <a:pt x="502" y="3"/>
                  </a:cubicBezTo>
                  <a:cubicBezTo>
                    <a:pt x="542" y="2"/>
                    <a:pt x="582" y="3"/>
                    <a:pt x="622" y="5"/>
                  </a:cubicBezTo>
                  <a:cubicBezTo>
                    <a:pt x="660" y="7"/>
                    <a:pt x="699" y="8"/>
                    <a:pt x="737" y="8"/>
                  </a:cubicBezTo>
                  <a:cubicBezTo>
                    <a:pt x="775" y="8"/>
                    <a:pt x="813" y="8"/>
                    <a:pt x="851" y="7"/>
                  </a:cubicBezTo>
                  <a:cubicBezTo>
                    <a:pt x="879" y="6"/>
                    <a:pt x="908" y="5"/>
                    <a:pt x="936" y="4"/>
                  </a:cubicBezTo>
                  <a:cubicBezTo>
                    <a:pt x="975" y="3"/>
                    <a:pt x="1014" y="3"/>
                    <a:pt x="1053" y="3"/>
                  </a:cubicBezTo>
                  <a:cubicBezTo>
                    <a:pt x="1070" y="3"/>
                    <a:pt x="1087" y="4"/>
                    <a:pt x="1103" y="4"/>
                  </a:cubicBezTo>
                  <a:cubicBezTo>
                    <a:pt x="1119" y="4"/>
                    <a:pt x="1134" y="4"/>
                    <a:pt x="1150" y="4"/>
                  </a:cubicBezTo>
                  <a:cubicBezTo>
                    <a:pt x="1170" y="4"/>
                    <a:pt x="1191" y="5"/>
                    <a:pt x="1211" y="7"/>
                  </a:cubicBezTo>
                  <a:cubicBezTo>
                    <a:pt x="1218" y="8"/>
                    <a:pt x="1225" y="7"/>
                    <a:pt x="1232" y="8"/>
                  </a:cubicBezTo>
                  <a:cubicBezTo>
                    <a:pt x="1232" y="8"/>
                    <a:pt x="1235" y="9"/>
                    <a:pt x="1235" y="10"/>
                  </a:cubicBezTo>
                  <a:cubicBezTo>
                    <a:pt x="1235" y="12"/>
                    <a:pt x="1232" y="12"/>
                    <a:pt x="12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-1856" y="2370"/>
              <a:ext cx="2188" cy="28"/>
            </a:xfrm>
            <a:custGeom>
              <a:avLst/>
              <a:gdLst>
                <a:gd name="T0" fmla="*/ 1160 w 1164"/>
                <a:gd name="T1" fmla="*/ 15 h 15"/>
                <a:gd name="T2" fmla="*/ 1121 w 1164"/>
                <a:gd name="T3" fmla="*/ 13 h 15"/>
                <a:gd name="T4" fmla="*/ 1038 w 1164"/>
                <a:gd name="T5" fmla="*/ 12 h 15"/>
                <a:gd name="T6" fmla="*/ 992 w 1164"/>
                <a:gd name="T7" fmla="*/ 12 h 15"/>
                <a:gd name="T8" fmla="*/ 930 w 1164"/>
                <a:gd name="T9" fmla="*/ 11 h 15"/>
                <a:gd name="T10" fmla="*/ 882 w 1164"/>
                <a:gd name="T11" fmla="*/ 13 h 15"/>
                <a:gd name="T12" fmla="*/ 875 w 1164"/>
                <a:gd name="T13" fmla="*/ 13 h 15"/>
                <a:gd name="T14" fmla="*/ 792 w 1164"/>
                <a:gd name="T15" fmla="*/ 11 h 15"/>
                <a:gd name="T16" fmla="*/ 751 w 1164"/>
                <a:gd name="T17" fmla="*/ 9 h 15"/>
                <a:gd name="T18" fmla="*/ 637 w 1164"/>
                <a:gd name="T19" fmla="*/ 8 h 15"/>
                <a:gd name="T20" fmla="*/ 490 w 1164"/>
                <a:gd name="T21" fmla="*/ 10 h 15"/>
                <a:gd name="T22" fmla="*/ 406 w 1164"/>
                <a:gd name="T23" fmla="*/ 10 h 15"/>
                <a:gd name="T24" fmla="*/ 362 w 1164"/>
                <a:gd name="T25" fmla="*/ 9 h 15"/>
                <a:gd name="T26" fmla="*/ 229 w 1164"/>
                <a:gd name="T27" fmla="*/ 7 h 15"/>
                <a:gd name="T28" fmla="*/ 128 w 1164"/>
                <a:gd name="T29" fmla="*/ 9 h 15"/>
                <a:gd name="T30" fmla="*/ 86 w 1164"/>
                <a:gd name="T31" fmla="*/ 9 h 15"/>
                <a:gd name="T32" fmla="*/ 38 w 1164"/>
                <a:gd name="T33" fmla="*/ 9 h 15"/>
                <a:gd name="T34" fmla="*/ 5 w 1164"/>
                <a:gd name="T35" fmla="*/ 8 h 15"/>
                <a:gd name="T36" fmla="*/ 0 w 1164"/>
                <a:gd name="T37" fmla="*/ 6 h 15"/>
                <a:gd name="T38" fmla="*/ 4 w 1164"/>
                <a:gd name="T39" fmla="*/ 4 h 15"/>
                <a:gd name="T40" fmla="*/ 14 w 1164"/>
                <a:gd name="T41" fmla="*/ 4 h 15"/>
                <a:gd name="T42" fmla="*/ 61 w 1164"/>
                <a:gd name="T43" fmla="*/ 4 h 15"/>
                <a:gd name="T44" fmla="*/ 94 w 1164"/>
                <a:gd name="T45" fmla="*/ 5 h 15"/>
                <a:gd name="T46" fmla="*/ 131 w 1164"/>
                <a:gd name="T47" fmla="*/ 4 h 15"/>
                <a:gd name="T48" fmla="*/ 253 w 1164"/>
                <a:gd name="T49" fmla="*/ 1 h 15"/>
                <a:gd name="T50" fmla="*/ 320 w 1164"/>
                <a:gd name="T51" fmla="*/ 2 h 15"/>
                <a:gd name="T52" fmla="*/ 374 w 1164"/>
                <a:gd name="T53" fmla="*/ 5 h 15"/>
                <a:gd name="T54" fmla="*/ 418 w 1164"/>
                <a:gd name="T55" fmla="*/ 4 h 15"/>
                <a:gd name="T56" fmla="*/ 461 w 1164"/>
                <a:gd name="T57" fmla="*/ 4 h 15"/>
                <a:gd name="T58" fmla="*/ 616 w 1164"/>
                <a:gd name="T59" fmla="*/ 3 h 15"/>
                <a:gd name="T60" fmla="*/ 711 w 1164"/>
                <a:gd name="T61" fmla="*/ 2 h 15"/>
                <a:gd name="T62" fmla="*/ 750 w 1164"/>
                <a:gd name="T63" fmla="*/ 4 h 15"/>
                <a:gd name="T64" fmla="*/ 805 w 1164"/>
                <a:gd name="T65" fmla="*/ 6 h 15"/>
                <a:gd name="T66" fmla="*/ 871 w 1164"/>
                <a:gd name="T67" fmla="*/ 8 h 15"/>
                <a:gd name="T68" fmla="*/ 907 w 1164"/>
                <a:gd name="T69" fmla="*/ 8 h 15"/>
                <a:gd name="T70" fmla="*/ 988 w 1164"/>
                <a:gd name="T71" fmla="*/ 6 h 15"/>
                <a:gd name="T72" fmla="*/ 1070 w 1164"/>
                <a:gd name="T73" fmla="*/ 7 h 15"/>
                <a:gd name="T74" fmla="*/ 1158 w 1164"/>
                <a:gd name="T75" fmla="*/ 9 h 15"/>
                <a:gd name="T76" fmla="*/ 1164 w 1164"/>
                <a:gd name="T77" fmla="*/ 12 h 15"/>
                <a:gd name="T78" fmla="*/ 1160 w 1164"/>
                <a:gd name="T7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4" h="15">
                  <a:moveTo>
                    <a:pt x="1160" y="15"/>
                  </a:moveTo>
                  <a:cubicBezTo>
                    <a:pt x="1147" y="14"/>
                    <a:pt x="1134" y="13"/>
                    <a:pt x="1121" y="13"/>
                  </a:cubicBezTo>
                  <a:cubicBezTo>
                    <a:pt x="1093" y="12"/>
                    <a:pt x="1066" y="13"/>
                    <a:pt x="1038" y="12"/>
                  </a:cubicBezTo>
                  <a:cubicBezTo>
                    <a:pt x="1023" y="12"/>
                    <a:pt x="1007" y="13"/>
                    <a:pt x="992" y="12"/>
                  </a:cubicBezTo>
                  <a:cubicBezTo>
                    <a:pt x="971" y="12"/>
                    <a:pt x="951" y="11"/>
                    <a:pt x="930" y="11"/>
                  </a:cubicBezTo>
                  <a:cubicBezTo>
                    <a:pt x="914" y="12"/>
                    <a:pt x="898" y="13"/>
                    <a:pt x="882" y="13"/>
                  </a:cubicBezTo>
                  <a:cubicBezTo>
                    <a:pt x="880" y="13"/>
                    <a:pt x="877" y="13"/>
                    <a:pt x="875" y="13"/>
                  </a:cubicBezTo>
                  <a:cubicBezTo>
                    <a:pt x="847" y="12"/>
                    <a:pt x="820" y="12"/>
                    <a:pt x="792" y="11"/>
                  </a:cubicBezTo>
                  <a:cubicBezTo>
                    <a:pt x="778" y="10"/>
                    <a:pt x="765" y="10"/>
                    <a:pt x="751" y="9"/>
                  </a:cubicBezTo>
                  <a:cubicBezTo>
                    <a:pt x="713" y="7"/>
                    <a:pt x="675" y="7"/>
                    <a:pt x="637" y="8"/>
                  </a:cubicBezTo>
                  <a:cubicBezTo>
                    <a:pt x="588" y="9"/>
                    <a:pt x="539" y="10"/>
                    <a:pt x="490" y="10"/>
                  </a:cubicBezTo>
                  <a:cubicBezTo>
                    <a:pt x="462" y="9"/>
                    <a:pt x="434" y="10"/>
                    <a:pt x="406" y="10"/>
                  </a:cubicBezTo>
                  <a:cubicBezTo>
                    <a:pt x="391" y="10"/>
                    <a:pt x="377" y="9"/>
                    <a:pt x="362" y="9"/>
                  </a:cubicBezTo>
                  <a:cubicBezTo>
                    <a:pt x="318" y="8"/>
                    <a:pt x="273" y="5"/>
                    <a:pt x="229" y="7"/>
                  </a:cubicBezTo>
                  <a:cubicBezTo>
                    <a:pt x="195" y="8"/>
                    <a:pt x="162" y="8"/>
                    <a:pt x="128" y="9"/>
                  </a:cubicBezTo>
                  <a:cubicBezTo>
                    <a:pt x="114" y="9"/>
                    <a:pt x="100" y="9"/>
                    <a:pt x="86" y="9"/>
                  </a:cubicBezTo>
                  <a:cubicBezTo>
                    <a:pt x="70" y="9"/>
                    <a:pt x="54" y="9"/>
                    <a:pt x="38" y="9"/>
                  </a:cubicBezTo>
                  <a:cubicBezTo>
                    <a:pt x="27" y="9"/>
                    <a:pt x="16" y="8"/>
                    <a:pt x="5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3" y="4"/>
                    <a:pt x="4" y="4"/>
                  </a:cubicBezTo>
                  <a:cubicBezTo>
                    <a:pt x="7" y="3"/>
                    <a:pt x="11" y="3"/>
                    <a:pt x="14" y="4"/>
                  </a:cubicBezTo>
                  <a:cubicBezTo>
                    <a:pt x="30" y="5"/>
                    <a:pt x="45" y="4"/>
                    <a:pt x="61" y="4"/>
                  </a:cubicBezTo>
                  <a:cubicBezTo>
                    <a:pt x="72" y="4"/>
                    <a:pt x="83" y="4"/>
                    <a:pt x="94" y="5"/>
                  </a:cubicBezTo>
                  <a:cubicBezTo>
                    <a:pt x="106" y="5"/>
                    <a:pt x="119" y="5"/>
                    <a:pt x="131" y="4"/>
                  </a:cubicBezTo>
                  <a:cubicBezTo>
                    <a:pt x="172" y="3"/>
                    <a:pt x="212" y="1"/>
                    <a:pt x="253" y="1"/>
                  </a:cubicBezTo>
                  <a:cubicBezTo>
                    <a:pt x="275" y="0"/>
                    <a:pt x="298" y="1"/>
                    <a:pt x="320" y="2"/>
                  </a:cubicBezTo>
                  <a:cubicBezTo>
                    <a:pt x="338" y="3"/>
                    <a:pt x="356" y="4"/>
                    <a:pt x="374" y="5"/>
                  </a:cubicBezTo>
                  <a:cubicBezTo>
                    <a:pt x="389" y="5"/>
                    <a:pt x="403" y="4"/>
                    <a:pt x="418" y="4"/>
                  </a:cubicBezTo>
                  <a:cubicBezTo>
                    <a:pt x="432" y="4"/>
                    <a:pt x="447" y="4"/>
                    <a:pt x="461" y="4"/>
                  </a:cubicBezTo>
                  <a:cubicBezTo>
                    <a:pt x="513" y="5"/>
                    <a:pt x="564" y="5"/>
                    <a:pt x="616" y="3"/>
                  </a:cubicBezTo>
                  <a:cubicBezTo>
                    <a:pt x="648" y="2"/>
                    <a:pt x="679" y="2"/>
                    <a:pt x="711" y="2"/>
                  </a:cubicBezTo>
                  <a:cubicBezTo>
                    <a:pt x="724" y="2"/>
                    <a:pt x="737" y="3"/>
                    <a:pt x="750" y="4"/>
                  </a:cubicBezTo>
                  <a:cubicBezTo>
                    <a:pt x="768" y="5"/>
                    <a:pt x="787" y="6"/>
                    <a:pt x="805" y="6"/>
                  </a:cubicBezTo>
                  <a:cubicBezTo>
                    <a:pt x="827" y="7"/>
                    <a:pt x="849" y="8"/>
                    <a:pt x="871" y="8"/>
                  </a:cubicBezTo>
                  <a:cubicBezTo>
                    <a:pt x="883" y="9"/>
                    <a:pt x="895" y="8"/>
                    <a:pt x="907" y="8"/>
                  </a:cubicBezTo>
                  <a:cubicBezTo>
                    <a:pt x="934" y="6"/>
                    <a:pt x="961" y="5"/>
                    <a:pt x="988" y="6"/>
                  </a:cubicBezTo>
                  <a:cubicBezTo>
                    <a:pt x="1015" y="7"/>
                    <a:pt x="1043" y="7"/>
                    <a:pt x="1070" y="7"/>
                  </a:cubicBezTo>
                  <a:cubicBezTo>
                    <a:pt x="1099" y="8"/>
                    <a:pt x="1129" y="9"/>
                    <a:pt x="1158" y="9"/>
                  </a:cubicBezTo>
                  <a:cubicBezTo>
                    <a:pt x="1158" y="9"/>
                    <a:pt x="1164" y="9"/>
                    <a:pt x="1164" y="12"/>
                  </a:cubicBezTo>
                  <a:cubicBezTo>
                    <a:pt x="1164" y="14"/>
                    <a:pt x="1160" y="15"/>
                    <a:pt x="116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-1907" y="2328"/>
              <a:ext cx="2285" cy="25"/>
            </a:xfrm>
            <a:custGeom>
              <a:avLst/>
              <a:gdLst>
                <a:gd name="T0" fmla="*/ 6 w 1215"/>
                <a:gd name="T1" fmla="*/ 3 h 13"/>
                <a:gd name="T2" fmla="*/ 64 w 1215"/>
                <a:gd name="T3" fmla="*/ 3 h 13"/>
                <a:gd name="T4" fmla="*/ 127 w 1215"/>
                <a:gd name="T5" fmla="*/ 2 h 13"/>
                <a:gd name="T6" fmla="*/ 174 w 1215"/>
                <a:gd name="T7" fmla="*/ 1 h 13"/>
                <a:gd name="T8" fmla="*/ 202 w 1215"/>
                <a:gd name="T9" fmla="*/ 0 h 13"/>
                <a:gd name="T10" fmla="*/ 287 w 1215"/>
                <a:gd name="T11" fmla="*/ 2 h 13"/>
                <a:gd name="T12" fmla="*/ 327 w 1215"/>
                <a:gd name="T13" fmla="*/ 2 h 13"/>
                <a:gd name="T14" fmla="*/ 409 w 1215"/>
                <a:gd name="T15" fmla="*/ 1 h 13"/>
                <a:gd name="T16" fmla="*/ 474 w 1215"/>
                <a:gd name="T17" fmla="*/ 1 h 13"/>
                <a:gd name="T18" fmla="*/ 541 w 1215"/>
                <a:gd name="T19" fmla="*/ 4 h 13"/>
                <a:gd name="T20" fmla="*/ 583 w 1215"/>
                <a:gd name="T21" fmla="*/ 6 h 13"/>
                <a:gd name="T22" fmla="*/ 642 w 1215"/>
                <a:gd name="T23" fmla="*/ 5 h 13"/>
                <a:gd name="T24" fmla="*/ 715 w 1215"/>
                <a:gd name="T25" fmla="*/ 5 h 13"/>
                <a:gd name="T26" fmla="*/ 757 w 1215"/>
                <a:gd name="T27" fmla="*/ 2 h 13"/>
                <a:gd name="T28" fmla="*/ 805 w 1215"/>
                <a:gd name="T29" fmla="*/ 1 h 13"/>
                <a:gd name="T30" fmla="*/ 888 w 1215"/>
                <a:gd name="T31" fmla="*/ 4 h 13"/>
                <a:gd name="T32" fmla="*/ 912 w 1215"/>
                <a:gd name="T33" fmla="*/ 3 h 13"/>
                <a:gd name="T34" fmla="*/ 1070 w 1215"/>
                <a:gd name="T35" fmla="*/ 5 h 13"/>
                <a:gd name="T36" fmla="*/ 1124 w 1215"/>
                <a:gd name="T37" fmla="*/ 7 h 13"/>
                <a:gd name="T38" fmla="*/ 1138 w 1215"/>
                <a:gd name="T39" fmla="*/ 7 h 13"/>
                <a:gd name="T40" fmla="*/ 1208 w 1215"/>
                <a:gd name="T41" fmla="*/ 7 h 13"/>
                <a:gd name="T42" fmla="*/ 1215 w 1215"/>
                <a:gd name="T43" fmla="*/ 11 h 13"/>
                <a:gd name="T44" fmla="*/ 1207 w 1215"/>
                <a:gd name="T45" fmla="*/ 12 h 13"/>
                <a:gd name="T46" fmla="*/ 1095 w 1215"/>
                <a:gd name="T47" fmla="*/ 11 h 13"/>
                <a:gd name="T48" fmla="*/ 943 w 1215"/>
                <a:gd name="T49" fmla="*/ 8 h 13"/>
                <a:gd name="T50" fmla="*/ 877 w 1215"/>
                <a:gd name="T51" fmla="*/ 8 h 13"/>
                <a:gd name="T52" fmla="*/ 789 w 1215"/>
                <a:gd name="T53" fmla="*/ 6 h 13"/>
                <a:gd name="T54" fmla="*/ 729 w 1215"/>
                <a:gd name="T55" fmla="*/ 9 h 13"/>
                <a:gd name="T56" fmla="*/ 702 w 1215"/>
                <a:gd name="T57" fmla="*/ 10 h 13"/>
                <a:gd name="T58" fmla="*/ 583 w 1215"/>
                <a:gd name="T59" fmla="*/ 11 h 13"/>
                <a:gd name="T60" fmla="*/ 548 w 1215"/>
                <a:gd name="T61" fmla="*/ 9 h 13"/>
                <a:gd name="T62" fmla="*/ 460 w 1215"/>
                <a:gd name="T63" fmla="*/ 6 h 13"/>
                <a:gd name="T64" fmla="*/ 357 w 1215"/>
                <a:gd name="T65" fmla="*/ 8 h 13"/>
                <a:gd name="T66" fmla="*/ 327 w 1215"/>
                <a:gd name="T67" fmla="*/ 7 h 13"/>
                <a:gd name="T68" fmla="*/ 274 w 1215"/>
                <a:gd name="T69" fmla="*/ 7 h 13"/>
                <a:gd name="T70" fmla="*/ 213 w 1215"/>
                <a:gd name="T71" fmla="*/ 6 h 13"/>
                <a:gd name="T72" fmla="*/ 169 w 1215"/>
                <a:gd name="T73" fmla="*/ 6 h 13"/>
                <a:gd name="T74" fmla="*/ 121 w 1215"/>
                <a:gd name="T75" fmla="*/ 7 h 13"/>
                <a:gd name="T76" fmla="*/ 88 w 1215"/>
                <a:gd name="T77" fmla="*/ 7 h 13"/>
                <a:gd name="T78" fmla="*/ 21 w 1215"/>
                <a:gd name="T79" fmla="*/ 8 h 13"/>
                <a:gd name="T80" fmla="*/ 0 w 1215"/>
                <a:gd name="T81" fmla="*/ 5 h 13"/>
                <a:gd name="T82" fmla="*/ 6 w 1215"/>
                <a:gd name="T8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5" h="13">
                  <a:moveTo>
                    <a:pt x="6" y="3"/>
                  </a:moveTo>
                  <a:cubicBezTo>
                    <a:pt x="27" y="3"/>
                    <a:pt x="45" y="3"/>
                    <a:pt x="64" y="3"/>
                  </a:cubicBezTo>
                  <a:cubicBezTo>
                    <a:pt x="85" y="2"/>
                    <a:pt x="106" y="2"/>
                    <a:pt x="127" y="2"/>
                  </a:cubicBezTo>
                  <a:cubicBezTo>
                    <a:pt x="143" y="2"/>
                    <a:pt x="158" y="2"/>
                    <a:pt x="174" y="1"/>
                  </a:cubicBezTo>
                  <a:cubicBezTo>
                    <a:pt x="183" y="1"/>
                    <a:pt x="193" y="0"/>
                    <a:pt x="202" y="0"/>
                  </a:cubicBezTo>
                  <a:cubicBezTo>
                    <a:pt x="231" y="1"/>
                    <a:pt x="259" y="2"/>
                    <a:pt x="287" y="2"/>
                  </a:cubicBezTo>
                  <a:cubicBezTo>
                    <a:pt x="300" y="3"/>
                    <a:pt x="314" y="2"/>
                    <a:pt x="327" y="2"/>
                  </a:cubicBezTo>
                  <a:cubicBezTo>
                    <a:pt x="355" y="2"/>
                    <a:pt x="382" y="2"/>
                    <a:pt x="409" y="1"/>
                  </a:cubicBezTo>
                  <a:cubicBezTo>
                    <a:pt x="430" y="1"/>
                    <a:pt x="452" y="1"/>
                    <a:pt x="474" y="1"/>
                  </a:cubicBezTo>
                  <a:cubicBezTo>
                    <a:pt x="496" y="2"/>
                    <a:pt x="519" y="3"/>
                    <a:pt x="541" y="4"/>
                  </a:cubicBezTo>
                  <a:cubicBezTo>
                    <a:pt x="555" y="5"/>
                    <a:pt x="569" y="6"/>
                    <a:pt x="583" y="6"/>
                  </a:cubicBezTo>
                  <a:cubicBezTo>
                    <a:pt x="603" y="6"/>
                    <a:pt x="623" y="5"/>
                    <a:pt x="642" y="5"/>
                  </a:cubicBezTo>
                  <a:cubicBezTo>
                    <a:pt x="666" y="5"/>
                    <a:pt x="690" y="5"/>
                    <a:pt x="715" y="5"/>
                  </a:cubicBezTo>
                  <a:cubicBezTo>
                    <a:pt x="729" y="4"/>
                    <a:pt x="743" y="3"/>
                    <a:pt x="757" y="2"/>
                  </a:cubicBezTo>
                  <a:cubicBezTo>
                    <a:pt x="773" y="0"/>
                    <a:pt x="789" y="1"/>
                    <a:pt x="805" y="1"/>
                  </a:cubicBezTo>
                  <a:cubicBezTo>
                    <a:pt x="832" y="2"/>
                    <a:pt x="860" y="3"/>
                    <a:pt x="888" y="4"/>
                  </a:cubicBezTo>
                  <a:cubicBezTo>
                    <a:pt x="896" y="4"/>
                    <a:pt x="904" y="3"/>
                    <a:pt x="912" y="3"/>
                  </a:cubicBezTo>
                  <a:cubicBezTo>
                    <a:pt x="964" y="4"/>
                    <a:pt x="1017" y="4"/>
                    <a:pt x="1070" y="5"/>
                  </a:cubicBezTo>
                  <a:cubicBezTo>
                    <a:pt x="1088" y="5"/>
                    <a:pt x="1106" y="6"/>
                    <a:pt x="1124" y="7"/>
                  </a:cubicBezTo>
                  <a:cubicBezTo>
                    <a:pt x="1129" y="7"/>
                    <a:pt x="1133" y="8"/>
                    <a:pt x="1138" y="7"/>
                  </a:cubicBezTo>
                  <a:cubicBezTo>
                    <a:pt x="1161" y="5"/>
                    <a:pt x="1185" y="8"/>
                    <a:pt x="1208" y="7"/>
                  </a:cubicBezTo>
                  <a:cubicBezTo>
                    <a:pt x="1210" y="7"/>
                    <a:pt x="1215" y="8"/>
                    <a:pt x="1215" y="11"/>
                  </a:cubicBezTo>
                  <a:cubicBezTo>
                    <a:pt x="1215" y="13"/>
                    <a:pt x="1209" y="12"/>
                    <a:pt x="1207" y="12"/>
                  </a:cubicBezTo>
                  <a:cubicBezTo>
                    <a:pt x="1170" y="11"/>
                    <a:pt x="1132" y="11"/>
                    <a:pt x="1095" y="11"/>
                  </a:cubicBezTo>
                  <a:cubicBezTo>
                    <a:pt x="1045" y="10"/>
                    <a:pt x="994" y="9"/>
                    <a:pt x="943" y="8"/>
                  </a:cubicBezTo>
                  <a:cubicBezTo>
                    <a:pt x="921" y="8"/>
                    <a:pt x="899" y="9"/>
                    <a:pt x="877" y="8"/>
                  </a:cubicBezTo>
                  <a:cubicBezTo>
                    <a:pt x="848" y="8"/>
                    <a:pt x="819" y="6"/>
                    <a:pt x="789" y="6"/>
                  </a:cubicBezTo>
                  <a:cubicBezTo>
                    <a:pt x="769" y="6"/>
                    <a:pt x="749" y="8"/>
                    <a:pt x="729" y="9"/>
                  </a:cubicBezTo>
                  <a:cubicBezTo>
                    <a:pt x="720" y="9"/>
                    <a:pt x="711" y="10"/>
                    <a:pt x="702" y="10"/>
                  </a:cubicBezTo>
                  <a:cubicBezTo>
                    <a:pt x="662" y="10"/>
                    <a:pt x="623" y="11"/>
                    <a:pt x="583" y="11"/>
                  </a:cubicBezTo>
                  <a:cubicBezTo>
                    <a:pt x="571" y="11"/>
                    <a:pt x="560" y="10"/>
                    <a:pt x="548" y="9"/>
                  </a:cubicBezTo>
                  <a:cubicBezTo>
                    <a:pt x="519" y="8"/>
                    <a:pt x="489" y="6"/>
                    <a:pt x="460" y="6"/>
                  </a:cubicBezTo>
                  <a:cubicBezTo>
                    <a:pt x="425" y="6"/>
                    <a:pt x="391" y="7"/>
                    <a:pt x="357" y="8"/>
                  </a:cubicBezTo>
                  <a:cubicBezTo>
                    <a:pt x="347" y="8"/>
                    <a:pt x="337" y="7"/>
                    <a:pt x="327" y="7"/>
                  </a:cubicBezTo>
                  <a:cubicBezTo>
                    <a:pt x="309" y="7"/>
                    <a:pt x="292" y="8"/>
                    <a:pt x="274" y="7"/>
                  </a:cubicBezTo>
                  <a:cubicBezTo>
                    <a:pt x="254" y="7"/>
                    <a:pt x="233" y="6"/>
                    <a:pt x="213" y="6"/>
                  </a:cubicBezTo>
                  <a:cubicBezTo>
                    <a:pt x="198" y="5"/>
                    <a:pt x="184" y="5"/>
                    <a:pt x="169" y="6"/>
                  </a:cubicBezTo>
                  <a:cubicBezTo>
                    <a:pt x="153" y="7"/>
                    <a:pt x="137" y="7"/>
                    <a:pt x="121" y="7"/>
                  </a:cubicBezTo>
                  <a:cubicBezTo>
                    <a:pt x="110" y="7"/>
                    <a:pt x="99" y="7"/>
                    <a:pt x="88" y="7"/>
                  </a:cubicBezTo>
                  <a:cubicBezTo>
                    <a:pt x="66" y="8"/>
                    <a:pt x="44" y="6"/>
                    <a:pt x="21" y="8"/>
                  </a:cubicBezTo>
                  <a:cubicBezTo>
                    <a:pt x="17" y="9"/>
                    <a:pt x="0" y="8"/>
                    <a:pt x="0" y="5"/>
                  </a:cubicBezTo>
                  <a:cubicBezTo>
                    <a:pt x="0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-504" y="-274"/>
              <a:ext cx="2049" cy="21"/>
            </a:xfrm>
            <a:custGeom>
              <a:avLst/>
              <a:gdLst>
                <a:gd name="T0" fmla="*/ 7 w 1090"/>
                <a:gd name="T1" fmla="*/ 3 h 11"/>
                <a:gd name="T2" fmla="*/ 37 w 1090"/>
                <a:gd name="T3" fmla="*/ 3 h 11"/>
                <a:gd name="T4" fmla="*/ 101 w 1090"/>
                <a:gd name="T5" fmla="*/ 0 h 11"/>
                <a:gd name="T6" fmla="*/ 241 w 1090"/>
                <a:gd name="T7" fmla="*/ 0 h 11"/>
                <a:gd name="T8" fmla="*/ 360 w 1090"/>
                <a:gd name="T9" fmla="*/ 0 h 11"/>
                <a:gd name="T10" fmla="*/ 459 w 1090"/>
                <a:gd name="T11" fmla="*/ 2 h 11"/>
                <a:gd name="T12" fmla="*/ 633 w 1090"/>
                <a:gd name="T13" fmla="*/ 3 h 11"/>
                <a:gd name="T14" fmla="*/ 824 w 1090"/>
                <a:gd name="T15" fmla="*/ 3 h 11"/>
                <a:gd name="T16" fmla="*/ 909 w 1090"/>
                <a:gd name="T17" fmla="*/ 4 h 11"/>
                <a:gd name="T18" fmla="*/ 1047 w 1090"/>
                <a:gd name="T19" fmla="*/ 6 h 11"/>
                <a:gd name="T20" fmla="*/ 1083 w 1090"/>
                <a:gd name="T21" fmla="*/ 6 h 11"/>
                <a:gd name="T22" fmla="*/ 1090 w 1090"/>
                <a:gd name="T23" fmla="*/ 9 h 11"/>
                <a:gd name="T24" fmla="*/ 1086 w 1090"/>
                <a:gd name="T25" fmla="*/ 11 h 11"/>
                <a:gd name="T26" fmla="*/ 1041 w 1090"/>
                <a:gd name="T27" fmla="*/ 11 h 11"/>
                <a:gd name="T28" fmla="*/ 940 w 1090"/>
                <a:gd name="T29" fmla="*/ 10 h 11"/>
                <a:gd name="T30" fmla="*/ 854 w 1090"/>
                <a:gd name="T31" fmla="*/ 9 h 11"/>
                <a:gd name="T32" fmla="*/ 657 w 1090"/>
                <a:gd name="T33" fmla="*/ 8 h 11"/>
                <a:gd name="T34" fmla="*/ 509 w 1090"/>
                <a:gd name="T35" fmla="*/ 8 h 11"/>
                <a:gd name="T36" fmla="*/ 298 w 1090"/>
                <a:gd name="T37" fmla="*/ 5 h 11"/>
                <a:gd name="T38" fmla="*/ 170 w 1090"/>
                <a:gd name="T39" fmla="*/ 6 h 11"/>
                <a:gd name="T40" fmla="*/ 82 w 1090"/>
                <a:gd name="T41" fmla="*/ 6 h 11"/>
                <a:gd name="T42" fmla="*/ 61 w 1090"/>
                <a:gd name="T43" fmla="*/ 7 h 11"/>
                <a:gd name="T44" fmla="*/ 3 w 1090"/>
                <a:gd name="T45" fmla="*/ 8 h 11"/>
                <a:gd name="T46" fmla="*/ 0 w 1090"/>
                <a:gd name="T47" fmla="*/ 5 h 11"/>
                <a:gd name="T48" fmla="*/ 7 w 1090"/>
                <a:gd name="T4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0" h="11">
                  <a:moveTo>
                    <a:pt x="7" y="3"/>
                  </a:moveTo>
                  <a:cubicBezTo>
                    <a:pt x="17" y="3"/>
                    <a:pt x="27" y="3"/>
                    <a:pt x="37" y="3"/>
                  </a:cubicBezTo>
                  <a:cubicBezTo>
                    <a:pt x="58" y="2"/>
                    <a:pt x="80" y="0"/>
                    <a:pt x="101" y="0"/>
                  </a:cubicBezTo>
                  <a:cubicBezTo>
                    <a:pt x="148" y="0"/>
                    <a:pt x="194" y="0"/>
                    <a:pt x="241" y="0"/>
                  </a:cubicBezTo>
                  <a:cubicBezTo>
                    <a:pt x="281" y="0"/>
                    <a:pt x="321" y="0"/>
                    <a:pt x="360" y="0"/>
                  </a:cubicBezTo>
                  <a:cubicBezTo>
                    <a:pt x="393" y="1"/>
                    <a:pt x="426" y="2"/>
                    <a:pt x="459" y="2"/>
                  </a:cubicBezTo>
                  <a:cubicBezTo>
                    <a:pt x="517" y="2"/>
                    <a:pt x="575" y="3"/>
                    <a:pt x="633" y="3"/>
                  </a:cubicBezTo>
                  <a:cubicBezTo>
                    <a:pt x="697" y="3"/>
                    <a:pt x="760" y="3"/>
                    <a:pt x="824" y="3"/>
                  </a:cubicBezTo>
                  <a:cubicBezTo>
                    <a:pt x="852" y="3"/>
                    <a:pt x="880" y="3"/>
                    <a:pt x="909" y="4"/>
                  </a:cubicBezTo>
                  <a:cubicBezTo>
                    <a:pt x="955" y="4"/>
                    <a:pt x="1001" y="5"/>
                    <a:pt x="1047" y="6"/>
                  </a:cubicBezTo>
                  <a:cubicBezTo>
                    <a:pt x="1059" y="6"/>
                    <a:pt x="1071" y="6"/>
                    <a:pt x="1083" y="6"/>
                  </a:cubicBezTo>
                  <a:cubicBezTo>
                    <a:pt x="1086" y="6"/>
                    <a:pt x="1090" y="5"/>
                    <a:pt x="1090" y="9"/>
                  </a:cubicBezTo>
                  <a:cubicBezTo>
                    <a:pt x="1090" y="11"/>
                    <a:pt x="1088" y="11"/>
                    <a:pt x="1086" y="11"/>
                  </a:cubicBezTo>
                  <a:cubicBezTo>
                    <a:pt x="1071" y="11"/>
                    <a:pt x="1056" y="11"/>
                    <a:pt x="1041" y="11"/>
                  </a:cubicBezTo>
                  <a:cubicBezTo>
                    <a:pt x="1007" y="11"/>
                    <a:pt x="974" y="10"/>
                    <a:pt x="940" y="10"/>
                  </a:cubicBezTo>
                  <a:cubicBezTo>
                    <a:pt x="911" y="9"/>
                    <a:pt x="882" y="9"/>
                    <a:pt x="854" y="9"/>
                  </a:cubicBezTo>
                  <a:cubicBezTo>
                    <a:pt x="788" y="8"/>
                    <a:pt x="722" y="8"/>
                    <a:pt x="657" y="8"/>
                  </a:cubicBezTo>
                  <a:cubicBezTo>
                    <a:pt x="608" y="8"/>
                    <a:pt x="558" y="9"/>
                    <a:pt x="509" y="8"/>
                  </a:cubicBezTo>
                  <a:cubicBezTo>
                    <a:pt x="439" y="6"/>
                    <a:pt x="368" y="6"/>
                    <a:pt x="298" y="5"/>
                  </a:cubicBezTo>
                  <a:cubicBezTo>
                    <a:pt x="255" y="5"/>
                    <a:pt x="212" y="6"/>
                    <a:pt x="170" y="6"/>
                  </a:cubicBezTo>
                  <a:cubicBezTo>
                    <a:pt x="140" y="6"/>
                    <a:pt x="111" y="6"/>
                    <a:pt x="82" y="6"/>
                  </a:cubicBezTo>
                  <a:cubicBezTo>
                    <a:pt x="75" y="6"/>
                    <a:pt x="68" y="7"/>
                    <a:pt x="61" y="7"/>
                  </a:cubicBezTo>
                  <a:cubicBezTo>
                    <a:pt x="42" y="7"/>
                    <a:pt x="22" y="8"/>
                    <a:pt x="3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-1901" y="1859"/>
              <a:ext cx="2271" cy="24"/>
            </a:xfrm>
            <a:custGeom>
              <a:avLst/>
              <a:gdLst>
                <a:gd name="T0" fmla="*/ 10 w 1208"/>
                <a:gd name="T1" fmla="*/ 5 h 13"/>
                <a:gd name="T2" fmla="*/ 26 w 1208"/>
                <a:gd name="T3" fmla="*/ 5 h 13"/>
                <a:gd name="T4" fmla="*/ 94 w 1208"/>
                <a:gd name="T5" fmla="*/ 3 h 13"/>
                <a:gd name="T6" fmla="*/ 213 w 1208"/>
                <a:gd name="T7" fmla="*/ 2 h 13"/>
                <a:gd name="T8" fmla="*/ 233 w 1208"/>
                <a:gd name="T9" fmla="*/ 1 h 13"/>
                <a:gd name="T10" fmla="*/ 252 w 1208"/>
                <a:gd name="T11" fmla="*/ 1 h 13"/>
                <a:gd name="T12" fmla="*/ 282 w 1208"/>
                <a:gd name="T13" fmla="*/ 1 h 13"/>
                <a:gd name="T14" fmla="*/ 298 w 1208"/>
                <a:gd name="T15" fmla="*/ 1 h 13"/>
                <a:gd name="T16" fmla="*/ 340 w 1208"/>
                <a:gd name="T17" fmla="*/ 2 h 13"/>
                <a:gd name="T18" fmla="*/ 464 w 1208"/>
                <a:gd name="T19" fmla="*/ 3 h 13"/>
                <a:gd name="T20" fmla="*/ 635 w 1208"/>
                <a:gd name="T21" fmla="*/ 3 h 13"/>
                <a:gd name="T22" fmla="*/ 728 w 1208"/>
                <a:gd name="T23" fmla="*/ 3 h 13"/>
                <a:gd name="T24" fmla="*/ 810 w 1208"/>
                <a:gd name="T25" fmla="*/ 3 h 13"/>
                <a:gd name="T26" fmla="*/ 913 w 1208"/>
                <a:gd name="T27" fmla="*/ 5 h 13"/>
                <a:gd name="T28" fmla="*/ 979 w 1208"/>
                <a:gd name="T29" fmla="*/ 6 h 13"/>
                <a:gd name="T30" fmla="*/ 1115 w 1208"/>
                <a:gd name="T31" fmla="*/ 7 h 13"/>
                <a:gd name="T32" fmla="*/ 1200 w 1208"/>
                <a:gd name="T33" fmla="*/ 8 h 13"/>
                <a:gd name="T34" fmla="*/ 1208 w 1208"/>
                <a:gd name="T35" fmla="*/ 10 h 13"/>
                <a:gd name="T36" fmla="*/ 1202 w 1208"/>
                <a:gd name="T37" fmla="*/ 12 h 13"/>
                <a:gd name="T38" fmla="*/ 1172 w 1208"/>
                <a:gd name="T39" fmla="*/ 13 h 13"/>
                <a:gd name="T40" fmla="*/ 1063 w 1208"/>
                <a:gd name="T41" fmla="*/ 11 h 13"/>
                <a:gd name="T42" fmla="*/ 1045 w 1208"/>
                <a:gd name="T43" fmla="*/ 11 h 13"/>
                <a:gd name="T44" fmla="*/ 898 w 1208"/>
                <a:gd name="T45" fmla="*/ 10 h 13"/>
                <a:gd name="T46" fmla="*/ 855 w 1208"/>
                <a:gd name="T47" fmla="*/ 8 h 13"/>
                <a:gd name="T48" fmla="*/ 759 w 1208"/>
                <a:gd name="T49" fmla="*/ 8 h 13"/>
                <a:gd name="T50" fmla="*/ 680 w 1208"/>
                <a:gd name="T51" fmla="*/ 7 h 13"/>
                <a:gd name="T52" fmla="*/ 670 w 1208"/>
                <a:gd name="T53" fmla="*/ 7 h 13"/>
                <a:gd name="T54" fmla="*/ 508 w 1208"/>
                <a:gd name="T55" fmla="*/ 8 h 13"/>
                <a:gd name="T56" fmla="*/ 336 w 1208"/>
                <a:gd name="T57" fmla="*/ 7 h 13"/>
                <a:gd name="T58" fmla="*/ 298 w 1208"/>
                <a:gd name="T59" fmla="*/ 6 h 13"/>
                <a:gd name="T60" fmla="*/ 282 w 1208"/>
                <a:gd name="T61" fmla="*/ 6 h 13"/>
                <a:gd name="T62" fmla="*/ 188 w 1208"/>
                <a:gd name="T63" fmla="*/ 6 h 13"/>
                <a:gd name="T64" fmla="*/ 92 w 1208"/>
                <a:gd name="T65" fmla="*/ 7 h 13"/>
                <a:gd name="T66" fmla="*/ 17 w 1208"/>
                <a:gd name="T67" fmla="*/ 11 h 13"/>
                <a:gd name="T68" fmla="*/ 6 w 1208"/>
                <a:gd name="T69" fmla="*/ 10 h 13"/>
                <a:gd name="T70" fmla="*/ 0 w 1208"/>
                <a:gd name="T71" fmla="*/ 6 h 13"/>
                <a:gd name="T72" fmla="*/ 10 w 1208"/>
                <a:gd name="T7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08" h="13">
                  <a:moveTo>
                    <a:pt x="10" y="5"/>
                  </a:moveTo>
                  <a:cubicBezTo>
                    <a:pt x="16" y="5"/>
                    <a:pt x="21" y="6"/>
                    <a:pt x="26" y="5"/>
                  </a:cubicBezTo>
                  <a:cubicBezTo>
                    <a:pt x="49" y="5"/>
                    <a:pt x="71" y="3"/>
                    <a:pt x="94" y="3"/>
                  </a:cubicBezTo>
                  <a:cubicBezTo>
                    <a:pt x="133" y="1"/>
                    <a:pt x="173" y="0"/>
                    <a:pt x="213" y="2"/>
                  </a:cubicBezTo>
                  <a:cubicBezTo>
                    <a:pt x="220" y="2"/>
                    <a:pt x="226" y="1"/>
                    <a:pt x="233" y="1"/>
                  </a:cubicBezTo>
                  <a:cubicBezTo>
                    <a:pt x="239" y="1"/>
                    <a:pt x="245" y="2"/>
                    <a:pt x="252" y="1"/>
                  </a:cubicBezTo>
                  <a:cubicBezTo>
                    <a:pt x="262" y="1"/>
                    <a:pt x="272" y="1"/>
                    <a:pt x="282" y="1"/>
                  </a:cubicBezTo>
                  <a:cubicBezTo>
                    <a:pt x="287" y="1"/>
                    <a:pt x="293" y="1"/>
                    <a:pt x="298" y="1"/>
                  </a:cubicBezTo>
                  <a:cubicBezTo>
                    <a:pt x="312" y="1"/>
                    <a:pt x="326" y="2"/>
                    <a:pt x="340" y="2"/>
                  </a:cubicBezTo>
                  <a:cubicBezTo>
                    <a:pt x="381" y="3"/>
                    <a:pt x="423" y="3"/>
                    <a:pt x="464" y="3"/>
                  </a:cubicBezTo>
                  <a:cubicBezTo>
                    <a:pt x="521" y="3"/>
                    <a:pt x="578" y="3"/>
                    <a:pt x="635" y="3"/>
                  </a:cubicBezTo>
                  <a:cubicBezTo>
                    <a:pt x="666" y="2"/>
                    <a:pt x="697" y="3"/>
                    <a:pt x="728" y="3"/>
                  </a:cubicBezTo>
                  <a:cubicBezTo>
                    <a:pt x="755" y="3"/>
                    <a:pt x="783" y="4"/>
                    <a:pt x="810" y="3"/>
                  </a:cubicBezTo>
                  <a:cubicBezTo>
                    <a:pt x="844" y="2"/>
                    <a:pt x="879" y="5"/>
                    <a:pt x="913" y="5"/>
                  </a:cubicBezTo>
                  <a:cubicBezTo>
                    <a:pt x="935" y="5"/>
                    <a:pt x="957" y="6"/>
                    <a:pt x="979" y="6"/>
                  </a:cubicBezTo>
                  <a:cubicBezTo>
                    <a:pt x="1024" y="6"/>
                    <a:pt x="1070" y="7"/>
                    <a:pt x="1115" y="7"/>
                  </a:cubicBezTo>
                  <a:cubicBezTo>
                    <a:pt x="1143" y="7"/>
                    <a:pt x="1172" y="8"/>
                    <a:pt x="1200" y="8"/>
                  </a:cubicBezTo>
                  <a:cubicBezTo>
                    <a:pt x="1202" y="8"/>
                    <a:pt x="1208" y="8"/>
                    <a:pt x="1208" y="10"/>
                  </a:cubicBezTo>
                  <a:cubicBezTo>
                    <a:pt x="1208" y="12"/>
                    <a:pt x="1204" y="12"/>
                    <a:pt x="1202" y="12"/>
                  </a:cubicBezTo>
                  <a:cubicBezTo>
                    <a:pt x="1192" y="13"/>
                    <a:pt x="1182" y="13"/>
                    <a:pt x="1172" y="13"/>
                  </a:cubicBezTo>
                  <a:cubicBezTo>
                    <a:pt x="1136" y="12"/>
                    <a:pt x="1099" y="11"/>
                    <a:pt x="1063" y="11"/>
                  </a:cubicBezTo>
                  <a:cubicBezTo>
                    <a:pt x="1057" y="11"/>
                    <a:pt x="1051" y="11"/>
                    <a:pt x="1045" y="11"/>
                  </a:cubicBezTo>
                  <a:cubicBezTo>
                    <a:pt x="996" y="11"/>
                    <a:pt x="947" y="11"/>
                    <a:pt x="898" y="10"/>
                  </a:cubicBezTo>
                  <a:cubicBezTo>
                    <a:pt x="884" y="10"/>
                    <a:pt x="870" y="8"/>
                    <a:pt x="855" y="8"/>
                  </a:cubicBezTo>
                  <a:cubicBezTo>
                    <a:pt x="823" y="8"/>
                    <a:pt x="791" y="8"/>
                    <a:pt x="759" y="8"/>
                  </a:cubicBezTo>
                  <a:cubicBezTo>
                    <a:pt x="733" y="8"/>
                    <a:pt x="706" y="8"/>
                    <a:pt x="680" y="7"/>
                  </a:cubicBezTo>
                  <a:cubicBezTo>
                    <a:pt x="677" y="7"/>
                    <a:pt x="673" y="7"/>
                    <a:pt x="670" y="7"/>
                  </a:cubicBezTo>
                  <a:cubicBezTo>
                    <a:pt x="616" y="7"/>
                    <a:pt x="562" y="8"/>
                    <a:pt x="508" y="8"/>
                  </a:cubicBezTo>
                  <a:cubicBezTo>
                    <a:pt x="451" y="8"/>
                    <a:pt x="393" y="8"/>
                    <a:pt x="336" y="7"/>
                  </a:cubicBezTo>
                  <a:cubicBezTo>
                    <a:pt x="323" y="7"/>
                    <a:pt x="311" y="6"/>
                    <a:pt x="298" y="6"/>
                  </a:cubicBezTo>
                  <a:cubicBezTo>
                    <a:pt x="293" y="6"/>
                    <a:pt x="288" y="6"/>
                    <a:pt x="282" y="6"/>
                  </a:cubicBezTo>
                  <a:cubicBezTo>
                    <a:pt x="251" y="6"/>
                    <a:pt x="219" y="5"/>
                    <a:pt x="188" y="6"/>
                  </a:cubicBezTo>
                  <a:cubicBezTo>
                    <a:pt x="156" y="6"/>
                    <a:pt x="124" y="5"/>
                    <a:pt x="92" y="7"/>
                  </a:cubicBezTo>
                  <a:cubicBezTo>
                    <a:pt x="67" y="9"/>
                    <a:pt x="42" y="10"/>
                    <a:pt x="17" y="11"/>
                  </a:cubicBezTo>
                  <a:cubicBezTo>
                    <a:pt x="14" y="11"/>
                    <a:pt x="10" y="11"/>
                    <a:pt x="6" y="10"/>
                  </a:cubicBezTo>
                  <a:cubicBezTo>
                    <a:pt x="6" y="10"/>
                    <a:pt x="0" y="7"/>
                    <a:pt x="0" y="6"/>
                  </a:cubicBezTo>
                  <a:cubicBezTo>
                    <a:pt x="0" y="4"/>
                    <a:pt x="3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-3073" y="-276"/>
              <a:ext cx="2052" cy="23"/>
            </a:xfrm>
            <a:custGeom>
              <a:avLst/>
              <a:gdLst>
                <a:gd name="T0" fmla="*/ 0 w 1091"/>
                <a:gd name="T1" fmla="*/ 6 h 12"/>
                <a:gd name="T2" fmla="*/ 6 w 1091"/>
                <a:gd name="T3" fmla="*/ 4 h 12"/>
                <a:gd name="T4" fmla="*/ 47 w 1091"/>
                <a:gd name="T5" fmla="*/ 4 h 12"/>
                <a:gd name="T6" fmla="*/ 202 w 1091"/>
                <a:gd name="T7" fmla="*/ 2 h 12"/>
                <a:gd name="T8" fmla="*/ 341 w 1091"/>
                <a:gd name="T9" fmla="*/ 1 h 12"/>
                <a:gd name="T10" fmla="*/ 408 w 1091"/>
                <a:gd name="T11" fmla="*/ 3 h 12"/>
                <a:gd name="T12" fmla="*/ 471 w 1091"/>
                <a:gd name="T13" fmla="*/ 4 h 12"/>
                <a:gd name="T14" fmla="*/ 580 w 1091"/>
                <a:gd name="T15" fmla="*/ 5 h 12"/>
                <a:gd name="T16" fmla="*/ 756 w 1091"/>
                <a:gd name="T17" fmla="*/ 4 h 12"/>
                <a:gd name="T18" fmla="*/ 831 w 1091"/>
                <a:gd name="T19" fmla="*/ 6 h 12"/>
                <a:gd name="T20" fmla="*/ 916 w 1091"/>
                <a:gd name="T21" fmla="*/ 6 h 12"/>
                <a:gd name="T22" fmla="*/ 989 w 1091"/>
                <a:gd name="T23" fmla="*/ 6 h 12"/>
                <a:gd name="T24" fmla="*/ 1013 w 1091"/>
                <a:gd name="T25" fmla="*/ 6 h 12"/>
                <a:gd name="T26" fmla="*/ 1081 w 1091"/>
                <a:gd name="T27" fmla="*/ 4 h 12"/>
                <a:gd name="T28" fmla="*/ 1091 w 1091"/>
                <a:gd name="T29" fmla="*/ 7 h 12"/>
                <a:gd name="T30" fmla="*/ 1087 w 1091"/>
                <a:gd name="T31" fmla="*/ 9 h 12"/>
                <a:gd name="T32" fmla="*/ 1069 w 1091"/>
                <a:gd name="T33" fmla="*/ 10 h 12"/>
                <a:gd name="T34" fmla="*/ 995 w 1091"/>
                <a:gd name="T35" fmla="*/ 12 h 12"/>
                <a:gd name="T36" fmla="*/ 962 w 1091"/>
                <a:gd name="T37" fmla="*/ 11 h 12"/>
                <a:gd name="T38" fmla="*/ 895 w 1091"/>
                <a:gd name="T39" fmla="*/ 11 h 12"/>
                <a:gd name="T40" fmla="*/ 809 w 1091"/>
                <a:gd name="T41" fmla="*/ 10 h 12"/>
                <a:gd name="T42" fmla="*/ 701 w 1091"/>
                <a:gd name="T43" fmla="*/ 10 h 12"/>
                <a:gd name="T44" fmla="*/ 637 w 1091"/>
                <a:gd name="T45" fmla="*/ 10 h 12"/>
                <a:gd name="T46" fmla="*/ 534 w 1091"/>
                <a:gd name="T47" fmla="*/ 9 h 12"/>
                <a:gd name="T48" fmla="*/ 446 w 1091"/>
                <a:gd name="T49" fmla="*/ 9 h 12"/>
                <a:gd name="T50" fmla="*/ 419 w 1091"/>
                <a:gd name="T51" fmla="*/ 9 h 12"/>
                <a:gd name="T52" fmla="*/ 328 w 1091"/>
                <a:gd name="T53" fmla="*/ 7 h 12"/>
                <a:gd name="T54" fmla="*/ 222 w 1091"/>
                <a:gd name="T55" fmla="*/ 7 h 12"/>
                <a:gd name="T56" fmla="*/ 98 w 1091"/>
                <a:gd name="T57" fmla="*/ 7 h 12"/>
                <a:gd name="T58" fmla="*/ 63 w 1091"/>
                <a:gd name="T59" fmla="*/ 9 h 12"/>
                <a:gd name="T60" fmla="*/ 9 w 1091"/>
                <a:gd name="T61" fmla="*/ 9 h 12"/>
                <a:gd name="T62" fmla="*/ 0 w 1091"/>
                <a:gd name="T6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1" h="12">
                  <a:moveTo>
                    <a:pt x="0" y="6"/>
                  </a:moveTo>
                  <a:cubicBezTo>
                    <a:pt x="0" y="5"/>
                    <a:pt x="4" y="4"/>
                    <a:pt x="6" y="4"/>
                  </a:cubicBezTo>
                  <a:cubicBezTo>
                    <a:pt x="21" y="4"/>
                    <a:pt x="34" y="5"/>
                    <a:pt x="47" y="4"/>
                  </a:cubicBezTo>
                  <a:cubicBezTo>
                    <a:pt x="99" y="0"/>
                    <a:pt x="151" y="2"/>
                    <a:pt x="202" y="2"/>
                  </a:cubicBezTo>
                  <a:cubicBezTo>
                    <a:pt x="249" y="1"/>
                    <a:pt x="295" y="1"/>
                    <a:pt x="341" y="1"/>
                  </a:cubicBezTo>
                  <a:cubicBezTo>
                    <a:pt x="363" y="1"/>
                    <a:pt x="386" y="3"/>
                    <a:pt x="408" y="3"/>
                  </a:cubicBezTo>
                  <a:cubicBezTo>
                    <a:pt x="429" y="4"/>
                    <a:pt x="450" y="3"/>
                    <a:pt x="471" y="4"/>
                  </a:cubicBezTo>
                  <a:cubicBezTo>
                    <a:pt x="507" y="4"/>
                    <a:pt x="543" y="4"/>
                    <a:pt x="580" y="5"/>
                  </a:cubicBezTo>
                  <a:cubicBezTo>
                    <a:pt x="638" y="5"/>
                    <a:pt x="697" y="4"/>
                    <a:pt x="756" y="4"/>
                  </a:cubicBezTo>
                  <a:cubicBezTo>
                    <a:pt x="781" y="5"/>
                    <a:pt x="806" y="5"/>
                    <a:pt x="831" y="6"/>
                  </a:cubicBezTo>
                  <a:cubicBezTo>
                    <a:pt x="859" y="6"/>
                    <a:pt x="887" y="6"/>
                    <a:pt x="916" y="6"/>
                  </a:cubicBezTo>
                  <a:cubicBezTo>
                    <a:pt x="940" y="6"/>
                    <a:pt x="964" y="6"/>
                    <a:pt x="989" y="6"/>
                  </a:cubicBezTo>
                  <a:cubicBezTo>
                    <a:pt x="997" y="6"/>
                    <a:pt x="1005" y="6"/>
                    <a:pt x="1013" y="6"/>
                  </a:cubicBezTo>
                  <a:cubicBezTo>
                    <a:pt x="1035" y="5"/>
                    <a:pt x="1058" y="5"/>
                    <a:pt x="1081" y="4"/>
                  </a:cubicBezTo>
                  <a:cubicBezTo>
                    <a:pt x="1081" y="4"/>
                    <a:pt x="1091" y="4"/>
                    <a:pt x="1091" y="7"/>
                  </a:cubicBezTo>
                  <a:cubicBezTo>
                    <a:pt x="1091" y="9"/>
                    <a:pt x="1087" y="9"/>
                    <a:pt x="1087" y="9"/>
                  </a:cubicBezTo>
                  <a:cubicBezTo>
                    <a:pt x="1081" y="9"/>
                    <a:pt x="1075" y="10"/>
                    <a:pt x="1069" y="10"/>
                  </a:cubicBezTo>
                  <a:cubicBezTo>
                    <a:pt x="1045" y="10"/>
                    <a:pt x="1020" y="11"/>
                    <a:pt x="995" y="12"/>
                  </a:cubicBezTo>
                  <a:cubicBezTo>
                    <a:pt x="984" y="12"/>
                    <a:pt x="973" y="11"/>
                    <a:pt x="962" y="11"/>
                  </a:cubicBezTo>
                  <a:cubicBezTo>
                    <a:pt x="940" y="11"/>
                    <a:pt x="917" y="12"/>
                    <a:pt x="895" y="11"/>
                  </a:cubicBezTo>
                  <a:cubicBezTo>
                    <a:pt x="866" y="11"/>
                    <a:pt x="837" y="11"/>
                    <a:pt x="809" y="10"/>
                  </a:cubicBezTo>
                  <a:cubicBezTo>
                    <a:pt x="773" y="10"/>
                    <a:pt x="737" y="10"/>
                    <a:pt x="701" y="10"/>
                  </a:cubicBezTo>
                  <a:cubicBezTo>
                    <a:pt x="680" y="10"/>
                    <a:pt x="658" y="11"/>
                    <a:pt x="637" y="10"/>
                  </a:cubicBezTo>
                  <a:cubicBezTo>
                    <a:pt x="603" y="10"/>
                    <a:pt x="568" y="10"/>
                    <a:pt x="534" y="9"/>
                  </a:cubicBezTo>
                  <a:cubicBezTo>
                    <a:pt x="505" y="9"/>
                    <a:pt x="475" y="9"/>
                    <a:pt x="446" y="9"/>
                  </a:cubicBezTo>
                  <a:cubicBezTo>
                    <a:pt x="437" y="9"/>
                    <a:pt x="428" y="9"/>
                    <a:pt x="419" y="9"/>
                  </a:cubicBezTo>
                  <a:cubicBezTo>
                    <a:pt x="389" y="8"/>
                    <a:pt x="359" y="7"/>
                    <a:pt x="328" y="7"/>
                  </a:cubicBezTo>
                  <a:cubicBezTo>
                    <a:pt x="293" y="6"/>
                    <a:pt x="258" y="6"/>
                    <a:pt x="222" y="7"/>
                  </a:cubicBezTo>
                  <a:cubicBezTo>
                    <a:pt x="181" y="7"/>
                    <a:pt x="140" y="7"/>
                    <a:pt x="98" y="7"/>
                  </a:cubicBezTo>
                  <a:cubicBezTo>
                    <a:pt x="87" y="7"/>
                    <a:pt x="75" y="9"/>
                    <a:pt x="63" y="9"/>
                  </a:cubicBezTo>
                  <a:cubicBezTo>
                    <a:pt x="45" y="9"/>
                    <a:pt x="27" y="9"/>
                    <a:pt x="9" y="9"/>
                  </a:cubicBezTo>
                  <a:cubicBezTo>
                    <a:pt x="6" y="9"/>
                    <a:pt x="0" y="10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-3060" y="-315"/>
              <a:ext cx="2037" cy="16"/>
            </a:xfrm>
            <a:custGeom>
              <a:avLst/>
              <a:gdLst>
                <a:gd name="T0" fmla="*/ 1083 w 1083"/>
                <a:gd name="T1" fmla="*/ 5 h 9"/>
                <a:gd name="T2" fmla="*/ 1072 w 1083"/>
                <a:gd name="T3" fmla="*/ 8 h 9"/>
                <a:gd name="T4" fmla="*/ 1016 w 1083"/>
                <a:gd name="T5" fmla="*/ 8 h 9"/>
                <a:gd name="T6" fmla="*/ 853 w 1083"/>
                <a:gd name="T7" fmla="*/ 8 h 9"/>
                <a:gd name="T8" fmla="*/ 822 w 1083"/>
                <a:gd name="T9" fmla="*/ 7 h 9"/>
                <a:gd name="T10" fmla="*/ 774 w 1083"/>
                <a:gd name="T11" fmla="*/ 8 h 9"/>
                <a:gd name="T12" fmla="*/ 694 w 1083"/>
                <a:gd name="T13" fmla="*/ 8 h 9"/>
                <a:gd name="T14" fmla="*/ 606 w 1083"/>
                <a:gd name="T15" fmla="*/ 8 h 9"/>
                <a:gd name="T16" fmla="*/ 518 w 1083"/>
                <a:gd name="T17" fmla="*/ 8 h 9"/>
                <a:gd name="T18" fmla="*/ 390 w 1083"/>
                <a:gd name="T19" fmla="*/ 8 h 9"/>
                <a:gd name="T20" fmla="*/ 297 w 1083"/>
                <a:gd name="T21" fmla="*/ 7 h 9"/>
                <a:gd name="T22" fmla="*/ 185 w 1083"/>
                <a:gd name="T23" fmla="*/ 6 h 9"/>
                <a:gd name="T24" fmla="*/ 102 w 1083"/>
                <a:gd name="T25" fmla="*/ 8 h 9"/>
                <a:gd name="T26" fmla="*/ 68 w 1083"/>
                <a:gd name="T27" fmla="*/ 7 h 9"/>
                <a:gd name="T28" fmla="*/ 2 w 1083"/>
                <a:gd name="T29" fmla="*/ 6 h 9"/>
                <a:gd name="T30" fmla="*/ 0 w 1083"/>
                <a:gd name="T31" fmla="*/ 4 h 9"/>
                <a:gd name="T32" fmla="*/ 7 w 1083"/>
                <a:gd name="T33" fmla="*/ 1 h 9"/>
                <a:gd name="T34" fmla="*/ 35 w 1083"/>
                <a:gd name="T35" fmla="*/ 0 h 9"/>
                <a:gd name="T36" fmla="*/ 86 w 1083"/>
                <a:gd name="T37" fmla="*/ 2 h 9"/>
                <a:gd name="T38" fmla="*/ 150 w 1083"/>
                <a:gd name="T39" fmla="*/ 1 h 9"/>
                <a:gd name="T40" fmla="*/ 266 w 1083"/>
                <a:gd name="T41" fmla="*/ 1 h 9"/>
                <a:gd name="T42" fmla="*/ 503 w 1083"/>
                <a:gd name="T43" fmla="*/ 3 h 9"/>
                <a:gd name="T44" fmla="*/ 739 w 1083"/>
                <a:gd name="T45" fmla="*/ 3 h 9"/>
                <a:gd name="T46" fmla="*/ 797 w 1083"/>
                <a:gd name="T47" fmla="*/ 2 h 9"/>
                <a:gd name="T48" fmla="*/ 824 w 1083"/>
                <a:gd name="T49" fmla="*/ 2 h 9"/>
                <a:gd name="T50" fmla="*/ 882 w 1083"/>
                <a:gd name="T51" fmla="*/ 3 h 9"/>
                <a:gd name="T52" fmla="*/ 1031 w 1083"/>
                <a:gd name="T53" fmla="*/ 3 h 9"/>
                <a:gd name="T54" fmla="*/ 1076 w 1083"/>
                <a:gd name="T55" fmla="*/ 3 h 9"/>
                <a:gd name="T56" fmla="*/ 1083 w 1083"/>
                <a:gd name="T5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3" h="9">
                  <a:moveTo>
                    <a:pt x="1083" y="5"/>
                  </a:moveTo>
                  <a:cubicBezTo>
                    <a:pt x="1083" y="8"/>
                    <a:pt x="1075" y="8"/>
                    <a:pt x="1072" y="8"/>
                  </a:cubicBezTo>
                  <a:cubicBezTo>
                    <a:pt x="1053" y="8"/>
                    <a:pt x="1035" y="8"/>
                    <a:pt x="1016" y="8"/>
                  </a:cubicBezTo>
                  <a:cubicBezTo>
                    <a:pt x="962" y="8"/>
                    <a:pt x="907" y="8"/>
                    <a:pt x="853" y="8"/>
                  </a:cubicBezTo>
                  <a:cubicBezTo>
                    <a:pt x="843" y="8"/>
                    <a:pt x="833" y="7"/>
                    <a:pt x="822" y="7"/>
                  </a:cubicBezTo>
                  <a:cubicBezTo>
                    <a:pt x="806" y="7"/>
                    <a:pt x="790" y="8"/>
                    <a:pt x="774" y="8"/>
                  </a:cubicBezTo>
                  <a:cubicBezTo>
                    <a:pt x="748" y="8"/>
                    <a:pt x="721" y="8"/>
                    <a:pt x="694" y="8"/>
                  </a:cubicBezTo>
                  <a:cubicBezTo>
                    <a:pt x="665" y="8"/>
                    <a:pt x="635" y="8"/>
                    <a:pt x="606" y="8"/>
                  </a:cubicBezTo>
                  <a:cubicBezTo>
                    <a:pt x="577" y="8"/>
                    <a:pt x="548" y="8"/>
                    <a:pt x="518" y="8"/>
                  </a:cubicBezTo>
                  <a:cubicBezTo>
                    <a:pt x="476" y="8"/>
                    <a:pt x="433" y="8"/>
                    <a:pt x="390" y="8"/>
                  </a:cubicBezTo>
                  <a:cubicBezTo>
                    <a:pt x="359" y="8"/>
                    <a:pt x="328" y="9"/>
                    <a:pt x="297" y="7"/>
                  </a:cubicBezTo>
                  <a:cubicBezTo>
                    <a:pt x="259" y="5"/>
                    <a:pt x="222" y="5"/>
                    <a:pt x="185" y="6"/>
                  </a:cubicBezTo>
                  <a:cubicBezTo>
                    <a:pt x="157" y="6"/>
                    <a:pt x="129" y="7"/>
                    <a:pt x="102" y="8"/>
                  </a:cubicBezTo>
                  <a:cubicBezTo>
                    <a:pt x="90" y="8"/>
                    <a:pt x="79" y="8"/>
                    <a:pt x="68" y="7"/>
                  </a:cubicBezTo>
                  <a:cubicBezTo>
                    <a:pt x="46" y="5"/>
                    <a:pt x="24" y="5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1"/>
                    <a:pt x="4" y="1"/>
                    <a:pt x="7" y="1"/>
                  </a:cubicBezTo>
                  <a:cubicBezTo>
                    <a:pt x="16" y="0"/>
                    <a:pt x="26" y="0"/>
                    <a:pt x="35" y="0"/>
                  </a:cubicBezTo>
                  <a:cubicBezTo>
                    <a:pt x="52" y="0"/>
                    <a:pt x="69" y="2"/>
                    <a:pt x="86" y="2"/>
                  </a:cubicBezTo>
                  <a:cubicBezTo>
                    <a:pt x="107" y="2"/>
                    <a:pt x="128" y="1"/>
                    <a:pt x="150" y="1"/>
                  </a:cubicBezTo>
                  <a:cubicBezTo>
                    <a:pt x="188" y="1"/>
                    <a:pt x="227" y="0"/>
                    <a:pt x="266" y="1"/>
                  </a:cubicBezTo>
                  <a:cubicBezTo>
                    <a:pt x="345" y="4"/>
                    <a:pt x="424" y="2"/>
                    <a:pt x="503" y="3"/>
                  </a:cubicBezTo>
                  <a:cubicBezTo>
                    <a:pt x="581" y="3"/>
                    <a:pt x="660" y="3"/>
                    <a:pt x="739" y="3"/>
                  </a:cubicBezTo>
                  <a:cubicBezTo>
                    <a:pt x="759" y="3"/>
                    <a:pt x="778" y="2"/>
                    <a:pt x="797" y="2"/>
                  </a:cubicBezTo>
                  <a:cubicBezTo>
                    <a:pt x="806" y="2"/>
                    <a:pt x="815" y="2"/>
                    <a:pt x="824" y="2"/>
                  </a:cubicBezTo>
                  <a:cubicBezTo>
                    <a:pt x="844" y="2"/>
                    <a:pt x="863" y="3"/>
                    <a:pt x="882" y="3"/>
                  </a:cubicBezTo>
                  <a:cubicBezTo>
                    <a:pt x="932" y="3"/>
                    <a:pt x="982" y="3"/>
                    <a:pt x="1031" y="3"/>
                  </a:cubicBezTo>
                  <a:cubicBezTo>
                    <a:pt x="1046" y="3"/>
                    <a:pt x="1061" y="3"/>
                    <a:pt x="1076" y="3"/>
                  </a:cubicBezTo>
                  <a:cubicBezTo>
                    <a:pt x="1078" y="3"/>
                    <a:pt x="1083" y="3"/>
                    <a:pt x="108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-3080" y="-231"/>
              <a:ext cx="2059" cy="19"/>
            </a:xfrm>
            <a:custGeom>
              <a:avLst/>
              <a:gdLst>
                <a:gd name="T0" fmla="*/ 1095 w 1095"/>
                <a:gd name="T1" fmla="*/ 4 h 10"/>
                <a:gd name="T2" fmla="*/ 1083 w 1095"/>
                <a:gd name="T3" fmla="*/ 7 h 10"/>
                <a:gd name="T4" fmla="*/ 1000 w 1095"/>
                <a:gd name="T5" fmla="*/ 7 h 10"/>
                <a:gd name="T6" fmla="*/ 902 w 1095"/>
                <a:gd name="T7" fmla="*/ 9 h 10"/>
                <a:gd name="T8" fmla="*/ 860 w 1095"/>
                <a:gd name="T9" fmla="*/ 9 h 10"/>
                <a:gd name="T10" fmla="*/ 763 w 1095"/>
                <a:gd name="T11" fmla="*/ 9 h 10"/>
                <a:gd name="T12" fmla="*/ 576 w 1095"/>
                <a:gd name="T13" fmla="*/ 9 h 10"/>
                <a:gd name="T14" fmla="*/ 459 w 1095"/>
                <a:gd name="T15" fmla="*/ 8 h 10"/>
                <a:gd name="T16" fmla="*/ 326 w 1095"/>
                <a:gd name="T17" fmla="*/ 6 h 10"/>
                <a:gd name="T18" fmla="*/ 240 w 1095"/>
                <a:gd name="T19" fmla="*/ 8 h 10"/>
                <a:gd name="T20" fmla="*/ 162 w 1095"/>
                <a:gd name="T21" fmla="*/ 7 h 10"/>
                <a:gd name="T22" fmla="*/ 130 w 1095"/>
                <a:gd name="T23" fmla="*/ 6 h 10"/>
                <a:gd name="T24" fmla="*/ 14 w 1095"/>
                <a:gd name="T25" fmla="*/ 9 h 10"/>
                <a:gd name="T26" fmla="*/ 0 w 1095"/>
                <a:gd name="T27" fmla="*/ 6 h 10"/>
                <a:gd name="T28" fmla="*/ 8 w 1095"/>
                <a:gd name="T29" fmla="*/ 3 h 10"/>
                <a:gd name="T30" fmla="*/ 115 w 1095"/>
                <a:gd name="T31" fmla="*/ 1 h 10"/>
                <a:gd name="T32" fmla="*/ 177 w 1095"/>
                <a:gd name="T33" fmla="*/ 3 h 10"/>
                <a:gd name="T34" fmla="*/ 263 w 1095"/>
                <a:gd name="T35" fmla="*/ 2 h 10"/>
                <a:gd name="T36" fmla="*/ 389 w 1095"/>
                <a:gd name="T37" fmla="*/ 1 h 10"/>
                <a:gd name="T38" fmla="*/ 413 w 1095"/>
                <a:gd name="T39" fmla="*/ 1 h 10"/>
                <a:gd name="T40" fmla="*/ 423 w 1095"/>
                <a:gd name="T41" fmla="*/ 1 h 10"/>
                <a:gd name="T42" fmla="*/ 506 w 1095"/>
                <a:gd name="T43" fmla="*/ 3 h 10"/>
                <a:gd name="T44" fmla="*/ 693 w 1095"/>
                <a:gd name="T45" fmla="*/ 4 h 10"/>
                <a:gd name="T46" fmla="*/ 807 w 1095"/>
                <a:gd name="T47" fmla="*/ 4 h 10"/>
                <a:gd name="T48" fmla="*/ 848 w 1095"/>
                <a:gd name="T49" fmla="*/ 4 h 10"/>
                <a:gd name="T50" fmla="*/ 940 w 1095"/>
                <a:gd name="T51" fmla="*/ 2 h 10"/>
                <a:gd name="T52" fmla="*/ 1088 w 1095"/>
                <a:gd name="T53" fmla="*/ 2 h 10"/>
                <a:gd name="T54" fmla="*/ 1095 w 1095"/>
                <a:gd name="T5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5" h="10">
                  <a:moveTo>
                    <a:pt x="1095" y="4"/>
                  </a:moveTo>
                  <a:cubicBezTo>
                    <a:pt x="1095" y="7"/>
                    <a:pt x="1087" y="7"/>
                    <a:pt x="1083" y="7"/>
                  </a:cubicBezTo>
                  <a:cubicBezTo>
                    <a:pt x="1055" y="7"/>
                    <a:pt x="1028" y="7"/>
                    <a:pt x="1000" y="7"/>
                  </a:cubicBezTo>
                  <a:cubicBezTo>
                    <a:pt x="967" y="7"/>
                    <a:pt x="935" y="7"/>
                    <a:pt x="902" y="9"/>
                  </a:cubicBezTo>
                  <a:cubicBezTo>
                    <a:pt x="888" y="10"/>
                    <a:pt x="874" y="9"/>
                    <a:pt x="860" y="9"/>
                  </a:cubicBezTo>
                  <a:cubicBezTo>
                    <a:pt x="828" y="9"/>
                    <a:pt x="796" y="9"/>
                    <a:pt x="763" y="9"/>
                  </a:cubicBezTo>
                  <a:cubicBezTo>
                    <a:pt x="701" y="9"/>
                    <a:pt x="638" y="9"/>
                    <a:pt x="576" y="9"/>
                  </a:cubicBezTo>
                  <a:cubicBezTo>
                    <a:pt x="537" y="8"/>
                    <a:pt x="498" y="8"/>
                    <a:pt x="459" y="8"/>
                  </a:cubicBezTo>
                  <a:cubicBezTo>
                    <a:pt x="415" y="7"/>
                    <a:pt x="371" y="6"/>
                    <a:pt x="326" y="6"/>
                  </a:cubicBezTo>
                  <a:cubicBezTo>
                    <a:pt x="297" y="6"/>
                    <a:pt x="269" y="8"/>
                    <a:pt x="240" y="8"/>
                  </a:cubicBezTo>
                  <a:cubicBezTo>
                    <a:pt x="214" y="8"/>
                    <a:pt x="188" y="10"/>
                    <a:pt x="162" y="7"/>
                  </a:cubicBezTo>
                  <a:cubicBezTo>
                    <a:pt x="152" y="6"/>
                    <a:pt x="141" y="6"/>
                    <a:pt x="130" y="6"/>
                  </a:cubicBezTo>
                  <a:cubicBezTo>
                    <a:pt x="92" y="7"/>
                    <a:pt x="53" y="8"/>
                    <a:pt x="14" y="9"/>
                  </a:cubicBezTo>
                  <a:cubicBezTo>
                    <a:pt x="10" y="9"/>
                    <a:pt x="0" y="9"/>
                    <a:pt x="0" y="6"/>
                  </a:cubicBezTo>
                  <a:cubicBezTo>
                    <a:pt x="0" y="3"/>
                    <a:pt x="6" y="3"/>
                    <a:pt x="8" y="3"/>
                  </a:cubicBezTo>
                  <a:cubicBezTo>
                    <a:pt x="44" y="2"/>
                    <a:pt x="79" y="1"/>
                    <a:pt x="115" y="1"/>
                  </a:cubicBezTo>
                  <a:cubicBezTo>
                    <a:pt x="136" y="2"/>
                    <a:pt x="156" y="3"/>
                    <a:pt x="177" y="3"/>
                  </a:cubicBezTo>
                  <a:cubicBezTo>
                    <a:pt x="206" y="3"/>
                    <a:pt x="235" y="2"/>
                    <a:pt x="263" y="2"/>
                  </a:cubicBezTo>
                  <a:cubicBezTo>
                    <a:pt x="305" y="2"/>
                    <a:pt x="347" y="0"/>
                    <a:pt x="389" y="1"/>
                  </a:cubicBezTo>
                  <a:cubicBezTo>
                    <a:pt x="397" y="2"/>
                    <a:pt x="405" y="1"/>
                    <a:pt x="413" y="1"/>
                  </a:cubicBezTo>
                  <a:cubicBezTo>
                    <a:pt x="416" y="1"/>
                    <a:pt x="420" y="1"/>
                    <a:pt x="423" y="1"/>
                  </a:cubicBezTo>
                  <a:cubicBezTo>
                    <a:pt x="451" y="4"/>
                    <a:pt x="478" y="2"/>
                    <a:pt x="506" y="3"/>
                  </a:cubicBezTo>
                  <a:cubicBezTo>
                    <a:pt x="568" y="3"/>
                    <a:pt x="630" y="4"/>
                    <a:pt x="693" y="4"/>
                  </a:cubicBezTo>
                  <a:cubicBezTo>
                    <a:pt x="731" y="4"/>
                    <a:pt x="769" y="4"/>
                    <a:pt x="807" y="4"/>
                  </a:cubicBezTo>
                  <a:cubicBezTo>
                    <a:pt x="820" y="3"/>
                    <a:pt x="834" y="3"/>
                    <a:pt x="848" y="4"/>
                  </a:cubicBezTo>
                  <a:cubicBezTo>
                    <a:pt x="879" y="4"/>
                    <a:pt x="909" y="3"/>
                    <a:pt x="940" y="2"/>
                  </a:cubicBezTo>
                  <a:cubicBezTo>
                    <a:pt x="989" y="1"/>
                    <a:pt x="1038" y="2"/>
                    <a:pt x="1088" y="2"/>
                  </a:cubicBezTo>
                  <a:cubicBezTo>
                    <a:pt x="1091" y="2"/>
                    <a:pt x="1095" y="2"/>
                    <a:pt x="1095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-1787" y="1774"/>
              <a:ext cx="2044" cy="26"/>
            </a:xfrm>
            <a:custGeom>
              <a:avLst/>
              <a:gdLst>
                <a:gd name="T0" fmla="*/ 1076 w 1087"/>
                <a:gd name="T1" fmla="*/ 13 h 14"/>
                <a:gd name="T2" fmla="*/ 915 w 1087"/>
                <a:gd name="T3" fmla="*/ 12 h 14"/>
                <a:gd name="T4" fmla="*/ 760 w 1087"/>
                <a:gd name="T5" fmla="*/ 9 h 14"/>
                <a:gd name="T6" fmla="*/ 599 w 1087"/>
                <a:gd name="T7" fmla="*/ 9 h 14"/>
                <a:gd name="T8" fmla="*/ 565 w 1087"/>
                <a:gd name="T9" fmla="*/ 8 h 14"/>
                <a:gd name="T10" fmla="*/ 450 w 1087"/>
                <a:gd name="T11" fmla="*/ 7 h 14"/>
                <a:gd name="T12" fmla="*/ 313 w 1087"/>
                <a:gd name="T13" fmla="*/ 7 h 14"/>
                <a:gd name="T14" fmla="*/ 210 w 1087"/>
                <a:gd name="T15" fmla="*/ 6 h 14"/>
                <a:gd name="T16" fmla="*/ 84 w 1087"/>
                <a:gd name="T17" fmla="*/ 6 h 14"/>
                <a:gd name="T18" fmla="*/ 31 w 1087"/>
                <a:gd name="T19" fmla="*/ 8 h 14"/>
                <a:gd name="T20" fmla="*/ 4 w 1087"/>
                <a:gd name="T21" fmla="*/ 7 h 14"/>
                <a:gd name="T22" fmla="*/ 0 w 1087"/>
                <a:gd name="T23" fmla="*/ 5 h 14"/>
                <a:gd name="T24" fmla="*/ 4 w 1087"/>
                <a:gd name="T25" fmla="*/ 4 h 14"/>
                <a:gd name="T26" fmla="*/ 63 w 1087"/>
                <a:gd name="T27" fmla="*/ 1 h 14"/>
                <a:gd name="T28" fmla="*/ 175 w 1087"/>
                <a:gd name="T29" fmla="*/ 3 h 14"/>
                <a:gd name="T30" fmla="*/ 209 w 1087"/>
                <a:gd name="T31" fmla="*/ 2 h 14"/>
                <a:gd name="T32" fmla="*/ 363 w 1087"/>
                <a:gd name="T33" fmla="*/ 3 h 14"/>
                <a:gd name="T34" fmla="*/ 382 w 1087"/>
                <a:gd name="T35" fmla="*/ 2 h 14"/>
                <a:gd name="T36" fmla="*/ 540 w 1087"/>
                <a:gd name="T37" fmla="*/ 2 h 14"/>
                <a:gd name="T38" fmla="*/ 664 w 1087"/>
                <a:gd name="T39" fmla="*/ 4 h 14"/>
                <a:gd name="T40" fmla="*/ 756 w 1087"/>
                <a:gd name="T41" fmla="*/ 4 h 14"/>
                <a:gd name="T42" fmla="*/ 868 w 1087"/>
                <a:gd name="T43" fmla="*/ 5 h 14"/>
                <a:gd name="T44" fmla="*/ 916 w 1087"/>
                <a:gd name="T45" fmla="*/ 7 h 14"/>
                <a:gd name="T46" fmla="*/ 1032 w 1087"/>
                <a:gd name="T47" fmla="*/ 8 h 14"/>
                <a:gd name="T48" fmla="*/ 1081 w 1087"/>
                <a:gd name="T49" fmla="*/ 8 h 14"/>
                <a:gd name="T50" fmla="*/ 1087 w 1087"/>
                <a:gd name="T51" fmla="*/ 10 h 14"/>
                <a:gd name="T52" fmla="*/ 1076 w 1087"/>
                <a:gd name="T5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7" h="14">
                  <a:moveTo>
                    <a:pt x="1076" y="13"/>
                  </a:moveTo>
                  <a:cubicBezTo>
                    <a:pt x="1022" y="13"/>
                    <a:pt x="969" y="14"/>
                    <a:pt x="915" y="12"/>
                  </a:cubicBezTo>
                  <a:cubicBezTo>
                    <a:pt x="863" y="10"/>
                    <a:pt x="812" y="10"/>
                    <a:pt x="760" y="9"/>
                  </a:cubicBezTo>
                  <a:cubicBezTo>
                    <a:pt x="706" y="9"/>
                    <a:pt x="653" y="9"/>
                    <a:pt x="599" y="9"/>
                  </a:cubicBezTo>
                  <a:cubicBezTo>
                    <a:pt x="588" y="9"/>
                    <a:pt x="576" y="9"/>
                    <a:pt x="565" y="8"/>
                  </a:cubicBezTo>
                  <a:cubicBezTo>
                    <a:pt x="527" y="5"/>
                    <a:pt x="488" y="7"/>
                    <a:pt x="450" y="7"/>
                  </a:cubicBezTo>
                  <a:cubicBezTo>
                    <a:pt x="404" y="7"/>
                    <a:pt x="359" y="7"/>
                    <a:pt x="313" y="7"/>
                  </a:cubicBezTo>
                  <a:cubicBezTo>
                    <a:pt x="279" y="6"/>
                    <a:pt x="244" y="5"/>
                    <a:pt x="210" y="6"/>
                  </a:cubicBezTo>
                  <a:cubicBezTo>
                    <a:pt x="168" y="8"/>
                    <a:pt x="126" y="6"/>
                    <a:pt x="84" y="6"/>
                  </a:cubicBezTo>
                  <a:cubicBezTo>
                    <a:pt x="66" y="6"/>
                    <a:pt x="49" y="8"/>
                    <a:pt x="31" y="8"/>
                  </a:cubicBezTo>
                  <a:cubicBezTo>
                    <a:pt x="22" y="9"/>
                    <a:pt x="14" y="8"/>
                    <a:pt x="4" y="7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3"/>
                    <a:pt x="3" y="4"/>
                    <a:pt x="4" y="4"/>
                  </a:cubicBezTo>
                  <a:cubicBezTo>
                    <a:pt x="24" y="5"/>
                    <a:pt x="43" y="1"/>
                    <a:pt x="63" y="1"/>
                  </a:cubicBezTo>
                  <a:cubicBezTo>
                    <a:pt x="100" y="2"/>
                    <a:pt x="138" y="2"/>
                    <a:pt x="175" y="3"/>
                  </a:cubicBezTo>
                  <a:cubicBezTo>
                    <a:pt x="187" y="3"/>
                    <a:pt x="198" y="2"/>
                    <a:pt x="209" y="2"/>
                  </a:cubicBezTo>
                  <a:cubicBezTo>
                    <a:pt x="260" y="2"/>
                    <a:pt x="312" y="1"/>
                    <a:pt x="363" y="3"/>
                  </a:cubicBezTo>
                  <a:cubicBezTo>
                    <a:pt x="369" y="3"/>
                    <a:pt x="375" y="2"/>
                    <a:pt x="382" y="2"/>
                  </a:cubicBezTo>
                  <a:cubicBezTo>
                    <a:pt x="434" y="2"/>
                    <a:pt x="487" y="0"/>
                    <a:pt x="540" y="2"/>
                  </a:cubicBezTo>
                  <a:cubicBezTo>
                    <a:pt x="581" y="4"/>
                    <a:pt x="623" y="3"/>
                    <a:pt x="664" y="4"/>
                  </a:cubicBezTo>
                  <a:cubicBezTo>
                    <a:pt x="695" y="5"/>
                    <a:pt x="726" y="4"/>
                    <a:pt x="756" y="4"/>
                  </a:cubicBezTo>
                  <a:cubicBezTo>
                    <a:pt x="794" y="4"/>
                    <a:pt x="831" y="5"/>
                    <a:pt x="868" y="5"/>
                  </a:cubicBezTo>
                  <a:cubicBezTo>
                    <a:pt x="884" y="6"/>
                    <a:pt x="900" y="7"/>
                    <a:pt x="916" y="7"/>
                  </a:cubicBezTo>
                  <a:cubicBezTo>
                    <a:pt x="955" y="9"/>
                    <a:pt x="993" y="8"/>
                    <a:pt x="1032" y="8"/>
                  </a:cubicBezTo>
                  <a:cubicBezTo>
                    <a:pt x="1048" y="7"/>
                    <a:pt x="1065" y="8"/>
                    <a:pt x="1081" y="8"/>
                  </a:cubicBezTo>
                  <a:cubicBezTo>
                    <a:pt x="1081" y="8"/>
                    <a:pt x="1087" y="8"/>
                    <a:pt x="1087" y="10"/>
                  </a:cubicBezTo>
                  <a:cubicBezTo>
                    <a:pt x="1087" y="13"/>
                    <a:pt x="1076" y="13"/>
                    <a:pt x="107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-3084" y="-148"/>
              <a:ext cx="2061" cy="20"/>
            </a:xfrm>
            <a:custGeom>
              <a:avLst/>
              <a:gdLst>
                <a:gd name="T0" fmla="*/ 0 w 1096"/>
                <a:gd name="T1" fmla="*/ 4 h 11"/>
                <a:gd name="T2" fmla="*/ 1 w 1096"/>
                <a:gd name="T3" fmla="*/ 3 h 11"/>
                <a:gd name="T4" fmla="*/ 47 w 1096"/>
                <a:gd name="T5" fmla="*/ 4 h 11"/>
                <a:gd name="T6" fmla="*/ 55 w 1096"/>
                <a:gd name="T7" fmla="*/ 4 h 11"/>
                <a:gd name="T8" fmla="*/ 121 w 1096"/>
                <a:gd name="T9" fmla="*/ 2 h 11"/>
                <a:gd name="T10" fmla="*/ 200 w 1096"/>
                <a:gd name="T11" fmla="*/ 1 h 11"/>
                <a:gd name="T12" fmla="*/ 318 w 1096"/>
                <a:gd name="T13" fmla="*/ 2 h 11"/>
                <a:gd name="T14" fmla="*/ 409 w 1096"/>
                <a:gd name="T15" fmla="*/ 2 h 11"/>
                <a:gd name="T16" fmla="*/ 578 w 1096"/>
                <a:gd name="T17" fmla="*/ 2 h 11"/>
                <a:gd name="T18" fmla="*/ 748 w 1096"/>
                <a:gd name="T19" fmla="*/ 2 h 11"/>
                <a:gd name="T20" fmla="*/ 833 w 1096"/>
                <a:gd name="T21" fmla="*/ 4 h 11"/>
                <a:gd name="T22" fmla="*/ 924 w 1096"/>
                <a:gd name="T23" fmla="*/ 5 h 11"/>
                <a:gd name="T24" fmla="*/ 1002 w 1096"/>
                <a:gd name="T25" fmla="*/ 5 h 11"/>
                <a:gd name="T26" fmla="*/ 1081 w 1096"/>
                <a:gd name="T27" fmla="*/ 3 h 11"/>
                <a:gd name="T28" fmla="*/ 1091 w 1096"/>
                <a:gd name="T29" fmla="*/ 3 h 11"/>
                <a:gd name="T30" fmla="*/ 1096 w 1096"/>
                <a:gd name="T31" fmla="*/ 5 h 11"/>
                <a:gd name="T32" fmla="*/ 1091 w 1096"/>
                <a:gd name="T33" fmla="*/ 8 h 11"/>
                <a:gd name="T34" fmla="*/ 1020 w 1096"/>
                <a:gd name="T35" fmla="*/ 10 h 11"/>
                <a:gd name="T36" fmla="*/ 914 w 1096"/>
                <a:gd name="T37" fmla="*/ 11 h 11"/>
                <a:gd name="T38" fmla="*/ 833 w 1096"/>
                <a:gd name="T39" fmla="*/ 8 h 11"/>
                <a:gd name="T40" fmla="*/ 766 w 1096"/>
                <a:gd name="T41" fmla="*/ 7 h 11"/>
                <a:gd name="T42" fmla="*/ 606 w 1096"/>
                <a:gd name="T43" fmla="*/ 7 h 11"/>
                <a:gd name="T44" fmla="*/ 516 w 1096"/>
                <a:gd name="T45" fmla="*/ 6 h 11"/>
                <a:gd name="T46" fmla="*/ 443 w 1096"/>
                <a:gd name="T47" fmla="*/ 7 h 11"/>
                <a:gd name="T48" fmla="*/ 329 w 1096"/>
                <a:gd name="T49" fmla="*/ 7 h 11"/>
                <a:gd name="T50" fmla="*/ 242 w 1096"/>
                <a:gd name="T51" fmla="*/ 5 h 11"/>
                <a:gd name="T52" fmla="*/ 217 w 1096"/>
                <a:gd name="T53" fmla="*/ 6 h 11"/>
                <a:gd name="T54" fmla="*/ 76 w 1096"/>
                <a:gd name="T55" fmla="*/ 8 h 11"/>
                <a:gd name="T56" fmla="*/ 20 w 1096"/>
                <a:gd name="T57" fmla="*/ 9 h 11"/>
                <a:gd name="T58" fmla="*/ 2 w 1096"/>
                <a:gd name="T59" fmla="*/ 7 h 11"/>
                <a:gd name="T60" fmla="*/ 0 w 1096"/>
                <a:gd name="T6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6" h="11">
                  <a:moveTo>
                    <a:pt x="0" y="4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7" y="3"/>
                    <a:pt x="32" y="3"/>
                    <a:pt x="47" y="4"/>
                  </a:cubicBezTo>
                  <a:cubicBezTo>
                    <a:pt x="50" y="4"/>
                    <a:pt x="52" y="4"/>
                    <a:pt x="55" y="4"/>
                  </a:cubicBezTo>
                  <a:cubicBezTo>
                    <a:pt x="77" y="1"/>
                    <a:pt x="99" y="2"/>
                    <a:pt x="121" y="2"/>
                  </a:cubicBezTo>
                  <a:cubicBezTo>
                    <a:pt x="147" y="2"/>
                    <a:pt x="173" y="2"/>
                    <a:pt x="200" y="1"/>
                  </a:cubicBezTo>
                  <a:cubicBezTo>
                    <a:pt x="239" y="0"/>
                    <a:pt x="279" y="2"/>
                    <a:pt x="318" y="2"/>
                  </a:cubicBezTo>
                  <a:cubicBezTo>
                    <a:pt x="348" y="2"/>
                    <a:pt x="379" y="2"/>
                    <a:pt x="409" y="2"/>
                  </a:cubicBezTo>
                  <a:cubicBezTo>
                    <a:pt x="466" y="3"/>
                    <a:pt x="522" y="1"/>
                    <a:pt x="578" y="2"/>
                  </a:cubicBezTo>
                  <a:cubicBezTo>
                    <a:pt x="635" y="3"/>
                    <a:pt x="691" y="2"/>
                    <a:pt x="748" y="2"/>
                  </a:cubicBezTo>
                  <a:cubicBezTo>
                    <a:pt x="776" y="2"/>
                    <a:pt x="804" y="3"/>
                    <a:pt x="833" y="4"/>
                  </a:cubicBezTo>
                  <a:cubicBezTo>
                    <a:pt x="863" y="5"/>
                    <a:pt x="894" y="6"/>
                    <a:pt x="924" y="5"/>
                  </a:cubicBezTo>
                  <a:cubicBezTo>
                    <a:pt x="950" y="4"/>
                    <a:pt x="976" y="5"/>
                    <a:pt x="1002" y="5"/>
                  </a:cubicBezTo>
                  <a:cubicBezTo>
                    <a:pt x="1028" y="4"/>
                    <a:pt x="1055" y="3"/>
                    <a:pt x="1081" y="3"/>
                  </a:cubicBezTo>
                  <a:cubicBezTo>
                    <a:pt x="1084" y="3"/>
                    <a:pt x="1088" y="2"/>
                    <a:pt x="1091" y="3"/>
                  </a:cubicBezTo>
                  <a:cubicBezTo>
                    <a:pt x="1091" y="3"/>
                    <a:pt x="1096" y="3"/>
                    <a:pt x="1096" y="5"/>
                  </a:cubicBezTo>
                  <a:cubicBezTo>
                    <a:pt x="1096" y="7"/>
                    <a:pt x="1091" y="8"/>
                    <a:pt x="1091" y="8"/>
                  </a:cubicBezTo>
                  <a:cubicBezTo>
                    <a:pt x="1067" y="9"/>
                    <a:pt x="1044" y="10"/>
                    <a:pt x="1020" y="10"/>
                  </a:cubicBezTo>
                  <a:cubicBezTo>
                    <a:pt x="985" y="11"/>
                    <a:pt x="950" y="11"/>
                    <a:pt x="914" y="11"/>
                  </a:cubicBezTo>
                  <a:cubicBezTo>
                    <a:pt x="887" y="10"/>
                    <a:pt x="860" y="9"/>
                    <a:pt x="833" y="8"/>
                  </a:cubicBezTo>
                  <a:cubicBezTo>
                    <a:pt x="811" y="8"/>
                    <a:pt x="788" y="8"/>
                    <a:pt x="766" y="7"/>
                  </a:cubicBezTo>
                  <a:cubicBezTo>
                    <a:pt x="713" y="7"/>
                    <a:pt x="659" y="7"/>
                    <a:pt x="606" y="7"/>
                  </a:cubicBezTo>
                  <a:cubicBezTo>
                    <a:pt x="576" y="7"/>
                    <a:pt x="546" y="6"/>
                    <a:pt x="516" y="6"/>
                  </a:cubicBezTo>
                  <a:cubicBezTo>
                    <a:pt x="492" y="6"/>
                    <a:pt x="467" y="7"/>
                    <a:pt x="443" y="7"/>
                  </a:cubicBezTo>
                  <a:cubicBezTo>
                    <a:pt x="405" y="8"/>
                    <a:pt x="367" y="8"/>
                    <a:pt x="329" y="7"/>
                  </a:cubicBezTo>
                  <a:cubicBezTo>
                    <a:pt x="300" y="7"/>
                    <a:pt x="271" y="6"/>
                    <a:pt x="242" y="5"/>
                  </a:cubicBezTo>
                  <a:cubicBezTo>
                    <a:pt x="234" y="5"/>
                    <a:pt x="225" y="6"/>
                    <a:pt x="217" y="6"/>
                  </a:cubicBezTo>
                  <a:cubicBezTo>
                    <a:pt x="170" y="7"/>
                    <a:pt x="123" y="7"/>
                    <a:pt x="76" y="8"/>
                  </a:cubicBezTo>
                  <a:cubicBezTo>
                    <a:pt x="57" y="8"/>
                    <a:pt x="38" y="9"/>
                    <a:pt x="20" y="9"/>
                  </a:cubicBezTo>
                  <a:cubicBezTo>
                    <a:pt x="14" y="9"/>
                    <a:pt x="8" y="7"/>
                    <a:pt x="2" y="7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-504" y="-188"/>
              <a:ext cx="2068" cy="19"/>
            </a:xfrm>
            <a:custGeom>
              <a:avLst/>
              <a:gdLst>
                <a:gd name="T0" fmla="*/ 13 w 1100"/>
                <a:gd name="T1" fmla="*/ 3 h 10"/>
                <a:gd name="T2" fmla="*/ 67 w 1100"/>
                <a:gd name="T3" fmla="*/ 3 h 10"/>
                <a:gd name="T4" fmla="*/ 98 w 1100"/>
                <a:gd name="T5" fmla="*/ 1 h 10"/>
                <a:gd name="T6" fmla="*/ 135 w 1100"/>
                <a:gd name="T7" fmla="*/ 0 h 10"/>
                <a:gd name="T8" fmla="*/ 222 w 1100"/>
                <a:gd name="T9" fmla="*/ 2 h 10"/>
                <a:gd name="T10" fmla="*/ 264 w 1100"/>
                <a:gd name="T11" fmla="*/ 1 h 10"/>
                <a:gd name="T12" fmla="*/ 354 w 1100"/>
                <a:gd name="T13" fmla="*/ 0 h 10"/>
                <a:gd name="T14" fmla="*/ 450 w 1100"/>
                <a:gd name="T15" fmla="*/ 1 h 10"/>
                <a:gd name="T16" fmla="*/ 495 w 1100"/>
                <a:gd name="T17" fmla="*/ 2 h 10"/>
                <a:gd name="T18" fmla="*/ 656 w 1100"/>
                <a:gd name="T19" fmla="*/ 3 h 10"/>
                <a:gd name="T20" fmla="*/ 777 w 1100"/>
                <a:gd name="T21" fmla="*/ 4 h 10"/>
                <a:gd name="T22" fmla="*/ 801 w 1100"/>
                <a:gd name="T23" fmla="*/ 4 h 10"/>
                <a:gd name="T24" fmla="*/ 906 w 1100"/>
                <a:gd name="T25" fmla="*/ 5 h 10"/>
                <a:gd name="T26" fmla="*/ 1043 w 1100"/>
                <a:gd name="T27" fmla="*/ 3 h 10"/>
                <a:gd name="T28" fmla="*/ 1092 w 1100"/>
                <a:gd name="T29" fmla="*/ 3 h 10"/>
                <a:gd name="T30" fmla="*/ 1099 w 1100"/>
                <a:gd name="T31" fmla="*/ 4 h 10"/>
                <a:gd name="T32" fmla="*/ 1096 w 1100"/>
                <a:gd name="T33" fmla="*/ 8 h 10"/>
                <a:gd name="T34" fmla="*/ 1069 w 1100"/>
                <a:gd name="T35" fmla="*/ 8 h 10"/>
                <a:gd name="T36" fmla="*/ 935 w 1100"/>
                <a:gd name="T37" fmla="*/ 9 h 10"/>
                <a:gd name="T38" fmla="*/ 835 w 1100"/>
                <a:gd name="T39" fmla="*/ 9 h 10"/>
                <a:gd name="T40" fmla="*/ 808 w 1100"/>
                <a:gd name="T41" fmla="*/ 9 h 10"/>
                <a:gd name="T42" fmla="*/ 645 w 1100"/>
                <a:gd name="T43" fmla="*/ 7 h 10"/>
                <a:gd name="T44" fmla="*/ 540 w 1100"/>
                <a:gd name="T45" fmla="*/ 8 h 10"/>
                <a:gd name="T46" fmla="*/ 481 w 1100"/>
                <a:gd name="T47" fmla="*/ 6 h 10"/>
                <a:gd name="T48" fmla="*/ 366 w 1100"/>
                <a:gd name="T49" fmla="*/ 6 h 10"/>
                <a:gd name="T50" fmla="*/ 334 w 1100"/>
                <a:gd name="T51" fmla="*/ 6 h 10"/>
                <a:gd name="T52" fmla="*/ 246 w 1100"/>
                <a:gd name="T53" fmla="*/ 6 h 10"/>
                <a:gd name="T54" fmla="*/ 159 w 1100"/>
                <a:gd name="T55" fmla="*/ 5 h 10"/>
                <a:gd name="T56" fmla="*/ 96 w 1100"/>
                <a:gd name="T57" fmla="*/ 6 h 10"/>
                <a:gd name="T58" fmla="*/ 73 w 1100"/>
                <a:gd name="T59" fmla="*/ 8 h 10"/>
                <a:gd name="T60" fmla="*/ 6 w 1100"/>
                <a:gd name="T61" fmla="*/ 8 h 10"/>
                <a:gd name="T62" fmla="*/ 0 w 1100"/>
                <a:gd name="T63" fmla="*/ 5 h 10"/>
                <a:gd name="T64" fmla="*/ 13 w 1100"/>
                <a:gd name="T6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0" h="10">
                  <a:moveTo>
                    <a:pt x="13" y="3"/>
                  </a:moveTo>
                  <a:cubicBezTo>
                    <a:pt x="31" y="3"/>
                    <a:pt x="49" y="3"/>
                    <a:pt x="67" y="3"/>
                  </a:cubicBezTo>
                  <a:cubicBezTo>
                    <a:pt x="77" y="2"/>
                    <a:pt x="87" y="1"/>
                    <a:pt x="98" y="1"/>
                  </a:cubicBezTo>
                  <a:cubicBezTo>
                    <a:pt x="110" y="0"/>
                    <a:pt x="123" y="0"/>
                    <a:pt x="135" y="0"/>
                  </a:cubicBezTo>
                  <a:cubicBezTo>
                    <a:pt x="164" y="1"/>
                    <a:pt x="193" y="1"/>
                    <a:pt x="222" y="2"/>
                  </a:cubicBezTo>
                  <a:cubicBezTo>
                    <a:pt x="236" y="2"/>
                    <a:pt x="250" y="1"/>
                    <a:pt x="264" y="1"/>
                  </a:cubicBezTo>
                  <a:cubicBezTo>
                    <a:pt x="294" y="0"/>
                    <a:pt x="324" y="0"/>
                    <a:pt x="354" y="0"/>
                  </a:cubicBezTo>
                  <a:cubicBezTo>
                    <a:pt x="386" y="1"/>
                    <a:pt x="418" y="1"/>
                    <a:pt x="450" y="1"/>
                  </a:cubicBezTo>
                  <a:cubicBezTo>
                    <a:pt x="465" y="1"/>
                    <a:pt x="480" y="2"/>
                    <a:pt x="495" y="2"/>
                  </a:cubicBezTo>
                  <a:cubicBezTo>
                    <a:pt x="549" y="2"/>
                    <a:pt x="602" y="2"/>
                    <a:pt x="656" y="3"/>
                  </a:cubicBezTo>
                  <a:cubicBezTo>
                    <a:pt x="696" y="3"/>
                    <a:pt x="737" y="4"/>
                    <a:pt x="777" y="4"/>
                  </a:cubicBezTo>
                  <a:cubicBezTo>
                    <a:pt x="785" y="4"/>
                    <a:pt x="793" y="4"/>
                    <a:pt x="801" y="4"/>
                  </a:cubicBezTo>
                  <a:cubicBezTo>
                    <a:pt x="836" y="4"/>
                    <a:pt x="871" y="5"/>
                    <a:pt x="906" y="5"/>
                  </a:cubicBezTo>
                  <a:cubicBezTo>
                    <a:pt x="952" y="5"/>
                    <a:pt x="997" y="3"/>
                    <a:pt x="1043" y="3"/>
                  </a:cubicBezTo>
                  <a:cubicBezTo>
                    <a:pt x="1059" y="3"/>
                    <a:pt x="1076" y="3"/>
                    <a:pt x="1092" y="3"/>
                  </a:cubicBezTo>
                  <a:cubicBezTo>
                    <a:pt x="1095" y="3"/>
                    <a:pt x="1098" y="2"/>
                    <a:pt x="1099" y="4"/>
                  </a:cubicBezTo>
                  <a:cubicBezTo>
                    <a:pt x="1100" y="6"/>
                    <a:pt x="1098" y="8"/>
                    <a:pt x="1096" y="8"/>
                  </a:cubicBezTo>
                  <a:cubicBezTo>
                    <a:pt x="1087" y="8"/>
                    <a:pt x="1078" y="8"/>
                    <a:pt x="1069" y="8"/>
                  </a:cubicBezTo>
                  <a:cubicBezTo>
                    <a:pt x="1024" y="8"/>
                    <a:pt x="980" y="8"/>
                    <a:pt x="935" y="9"/>
                  </a:cubicBezTo>
                  <a:cubicBezTo>
                    <a:pt x="902" y="10"/>
                    <a:pt x="869" y="10"/>
                    <a:pt x="835" y="9"/>
                  </a:cubicBezTo>
                  <a:cubicBezTo>
                    <a:pt x="826" y="8"/>
                    <a:pt x="817" y="9"/>
                    <a:pt x="808" y="9"/>
                  </a:cubicBezTo>
                  <a:cubicBezTo>
                    <a:pt x="754" y="8"/>
                    <a:pt x="699" y="8"/>
                    <a:pt x="645" y="7"/>
                  </a:cubicBezTo>
                  <a:cubicBezTo>
                    <a:pt x="610" y="7"/>
                    <a:pt x="575" y="8"/>
                    <a:pt x="540" y="8"/>
                  </a:cubicBezTo>
                  <a:cubicBezTo>
                    <a:pt x="520" y="8"/>
                    <a:pt x="501" y="7"/>
                    <a:pt x="481" y="6"/>
                  </a:cubicBezTo>
                  <a:cubicBezTo>
                    <a:pt x="443" y="6"/>
                    <a:pt x="404" y="6"/>
                    <a:pt x="366" y="6"/>
                  </a:cubicBezTo>
                  <a:cubicBezTo>
                    <a:pt x="355" y="6"/>
                    <a:pt x="345" y="6"/>
                    <a:pt x="334" y="6"/>
                  </a:cubicBezTo>
                  <a:cubicBezTo>
                    <a:pt x="305" y="6"/>
                    <a:pt x="275" y="6"/>
                    <a:pt x="246" y="6"/>
                  </a:cubicBezTo>
                  <a:cubicBezTo>
                    <a:pt x="217" y="6"/>
                    <a:pt x="188" y="5"/>
                    <a:pt x="159" y="5"/>
                  </a:cubicBezTo>
                  <a:cubicBezTo>
                    <a:pt x="138" y="5"/>
                    <a:pt x="117" y="5"/>
                    <a:pt x="96" y="6"/>
                  </a:cubicBezTo>
                  <a:cubicBezTo>
                    <a:pt x="88" y="6"/>
                    <a:pt x="81" y="8"/>
                    <a:pt x="73" y="8"/>
                  </a:cubicBezTo>
                  <a:cubicBezTo>
                    <a:pt x="51" y="8"/>
                    <a:pt x="28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2"/>
                    <a:pt x="13" y="3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-3022" y="-398"/>
              <a:ext cx="1999" cy="17"/>
            </a:xfrm>
            <a:custGeom>
              <a:avLst/>
              <a:gdLst>
                <a:gd name="T0" fmla="*/ 1025 w 1063"/>
                <a:gd name="T1" fmla="*/ 6 h 9"/>
                <a:gd name="T2" fmla="*/ 888 w 1063"/>
                <a:gd name="T3" fmla="*/ 6 h 9"/>
                <a:gd name="T4" fmla="*/ 806 w 1063"/>
                <a:gd name="T5" fmla="*/ 8 h 9"/>
                <a:gd name="T6" fmla="*/ 661 w 1063"/>
                <a:gd name="T7" fmla="*/ 9 h 9"/>
                <a:gd name="T8" fmla="*/ 605 w 1063"/>
                <a:gd name="T9" fmla="*/ 7 h 9"/>
                <a:gd name="T10" fmla="*/ 517 w 1063"/>
                <a:gd name="T11" fmla="*/ 6 h 9"/>
                <a:gd name="T12" fmla="*/ 430 w 1063"/>
                <a:gd name="T13" fmla="*/ 6 h 9"/>
                <a:gd name="T14" fmla="*/ 326 w 1063"/>
                <a:gd name="T15" fmla="*/ 6 h 9"/>
                <a:gd name="T16" fmla="*/ 262 w 1063"/>
                <a:gd name="T17" fmla="*/ 8 h 9"/>
                <a:gd name="T18" fmla="*/ 19 w 1063"/>
                <a:gd name="T19" fmla="*/ 9 h 9"/>
                <a:gd name="T20" fmla="*/ 0 w 1063"/>
                <a:gd name="T21" fmla="*/ 7 h 9"/>
                <a:gd name="T22" fmla="*/ 4 w 1063"/>
                <a:gd name="T23" fmla="*/ 4 h 9"/>
                <a:gd name="T24" fmla="*/ 275 w 1063"/>
                <a:gd name="T25" fmla="*/ 1 h 9"/>
                <a:gd name="T26" fmla="*/ 358 w 1063"/>
                <a:gd name="T27" fmla="*/ 1 h 9"/>
                <a:gd name="T28" fmla="*/ 429 w 1063"/>
                <a:gd name="T29" fmla="*/ 1 h 9"/>
                <a:gd name="T30" fmla="*/ 505 w 1063"/>
                <a:gd name="T31" fmla="*/ 1 h 9"/>
                <a:gd name="T32" fmla="*/ 594 w 1063"/>
                <a:gd name="T33" fmla="*/ 2 h 9"/>
                <a:gd name="T34" fmla="*/ 776 w 1063"/>
                <a:gd name="T35" fmla="*/ 3 h 9"/>
                <a:gd name="T36" fmla="*/ 821 w 1063"/>
                <a:gd name="T37" fmla="*/ 3 h 9"/>
                <a:gd name="T38" fmla="*/ 866 w 1063"/>
                <a:gd name="T39" fmla="*/ 2 h 9"/>
                <a:gd name="T40" fmla="*/ 937 w 1063"/>
                <a:gd name="T41" fmla="*/ 0 h 9"/>
                <a:gd name="T42" fmla="*/ 1049 w 1063"/>
                <a:gd name="T43" fmla="*/ 1 h 9"/>
                <a:gd name="T44" fmla="*/ 1063 w 1063"/>
                <a:gd name="T45" fmla="*/ 4 h 9"/>
                <a:gd name="T46" fmla="*/ 1047 w 1063"/>
                <a:gd name="T47" fmla="*/ 6 h 9"/>
                <a:gd name="T48" fmla="*/ 1025 w 1063"/>
                <a:gd name="T4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3" h="9">
                  <a:moveTo>
                    <a:pt x="1025" y="6"/>
                  </a:moveTo>
                  <a:cubicBezTo>
                    <a:pt x="980" y="6"/>
                    <a:pt x="934" y="6"/>
                    <a:pt x="888" y="6"/>
                  </a:cubicBezTo>
                  <a:cubicBezTo>
                    <a:pt x="861" y="6"/>
                    <a:pt x="833" y="8"/>
                    <a:pt x="806" y="8"/>
                  </a:cubicBezTo>
                  <a:cubicBezTo>
                    <a:pt x="758" y="9"/>
                    <a:pt x="710" y="9"/>
                    <a:pt x="661" y="9"/>
                  </a:cubicBezTo>
                  <a:cubicBezTo>
                    <a:pt x="642" y="9"/>
                    <a:pt x="624" y="8"/>
                    <a:pt x="605" y="7"/>
                  </a:cubicBezTo>
                  <a:cubicBezTo>
                    <a:pt x="575" y="7"/>
                    <a:pt x="546" y="6"/>
                    <a:pt x="517" y="6"/>
                  </a:cubicBezTo>
                  <a:cubicBezTo>
                    <a:pt x="488" y="6"/>
                    <a:pt x="459" y="5"/>
                    <a:pt x="430" y="6"/>
                  </a:cubicBezTo>
                  <a:cubicBezTo>
                    <a:pt x="395" y="8"/>
                    <a:pt x="361" y="6"/>
                    <a:pt x="326" y="6"/>
                  </a:cubicBezTo>
                  <a:cubicBezTo>
                    <a:pt x="304" y="6"/>
                    <a:pt x="283" y="5"/>
                    <a:pt x="262" y="8"/>
                  </a:cubicBezTo>
                  <a:cubicBezTo>
                    <a:pt x="254" y="8"/>
                    <a:pt x="35" y="8"/>
                    <a:pt x="19" y="9"/>
                  </a:cubicBezTo>
                  <a:cubicBezTo>
                    <a:pt x="13" y="9"/>
                    <a:pt x="0" y="9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28" y="4"/>
                    <a:pt x="267" y="2"/>
                    <a:pt x="275" y="1"/>
                  </a:cubicBezTo>
                  <a:cubicBezTo>
                    <a:pt x="303" y="1"/>
                    <a:pt x="331" y="1"/>
                    <a:pt x="358" y="1"/>
                  </a:cubicBezTo>
                  <a:cubicBezTo>
                    <a:pt x="382" y="1"/>
                    <a:pt x="405" y="2"/>
                    <a:pt x="429" y="1"/>
                  </a:cubicBezTo>
                  <a:cubicBezTo>
                    <a:pt x="454" y="0"/>
                    <a:pt x="479" y="1"/>
                    <a:pt x="505" y="1"/>
                  </a:cubicBezTo>
                  <a:cubicBezTo>
                    <a:pt x="534" y="1"/>
                    <a:pt x="564" y="1"/>
                    <a:pt x="594" y="2"/>
                  </a:cubicBezTo>
                  <a:cubicBezTo>
                    <a:pt x="655" y="4"/>
                    <a:pt x="716" y="4"/>
                    <a:pt x="776" y="3"/>
                  </a:cubicBezTo>
                  <a:cubicBezTo>
                    <a:pt x="791" y="3"/>
                    <a:pt x="806" y="3"/>
                    <a:pt x="821" y="3"/>
                  </a:cubicBezTo>
                  <a:cubicBezTo>
                    <a:pt x="836" y="3"/>
                    <a:pt x="851" y="2"/>
                    <a:pt x="866" y="2"/>
                  </a:cubicBezTo>
                  <a:cubicBezTo>
                    <a:pt x="890" y="1"/>
                    <a:pt x="914" y="0"/>
                    <a:pt x="937" y="0"/>
                  </a:cubicBezTo>
                  <a:cubicBezTo>
                    <a:pt x="975" y="0"/>
                    <a:pt x="1012" y="1"/>
                    <a:pt x="1049" y="1"/>
                  </a:cubicBezTo>
                  <a:cubicBezTo>
                    <a:pt x="1053" y="1"/>
                    <a:pt x="1063" y="1"/>
                    <a:pt x="1063" y="4"/>
                  </a:cubicBezTo>
                  <a:cubicBezTo>
                    <a:pt x="1063" y="6"/>
                    <a:pt x="1055" y="6"/>
                    <a:pt x="1047" y="6"/>
                  </a:cubicBezTo>
                  <a:cubicBezTo>
                    <a:pt x="1036" y="6"/>
                    <a:pt x="1025" y="6"/>
                    <a:pt x="102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-508" y="25"/>
              <a:ext cx="2036" cy="18"/>
            </a:xfrm>
            <a:custGeom>
              <a:avLst/>
              <a:gdLst>
                <a:gd name="T0" fmla="*/ 1073 w 1083"/>
                <a:gd name="T1" fmla="*/ 10 h 10"/>
                <a:gd name="T2" fmla="*/ 1026 w 1083"/>
                <a:gd name="T3" fmla="*/ 9 h 10"/>
                <a:gd name="T4" fmla="*/ 951 w 1083"/>
                <a:gd name="T5" fmla="*/ 7 h 10"/>
                <a:gd name="T6" fmla="*/ 820 w 1083"/>
                <a:gd name="T7" fmla="*/ 10 h 10"/>
                <a:gd name="T8" fmla="*/ 736 w 1083"/>
                <a:gd name="T9" fmla="*/ 10 h 10"/>
                <a:gd name="T10" fmla="*/ 687 w 1083"/>
                <a:gd name="T11" fmla="*/ 10 h 10"/>
                <a:gd name="T12" fmla="*/ 621 w 1083"/>
                <a:gd name="T13" fmla="*/ 10 h 10"/>
                <a:gd name="T14" fmla="*/ 549 w 1083"/>
                <a:gd name="T15" fmla="*/ 9 h 10"/>
                <a:gd name="T16" fmla="*/ 427 w 1083"/>
                <a:gd name="T17" fmla="*/ 7 h 10"/>
                <a:gd name="T18" fmla="*/ 365 w 1083"/>
                <a:gd name="T19" fmla="*/ 8 h 10"/>
                <a:gd name="T20" fmla="*/ 281 w 1083"/>
                <a:gd name="T21" fmla="*/ 6 h 10"/>
                <a:gd name="T22" fmla="*/ 204 w 1083"/>
                <a:gd name="T23" fmla="*/ 6 h 10"/>
                <a:gd name="T24" fmla="*/ 123 w 1083"/>
                <a:gd name="T25" fmla="*/ 8 h 10"/>
                <a:gd name="T26" fmla="*/ 66 w 1083"/>
                <a:gd name="T27" fmla="*/ 7 h 10"/>
                <a:gd name="T28" fmla="*/ 21 w 1083"/>
                <a:gd name="T29" fmla="*/ 8 h 10"/>
                <a:gd name="T30" fmla="*/ 6 w 1083"/>
                <a:gd name="T31" fmla="*/ 7 h 10"/>
                <a:gd name="T32" fmla="*/ 0 w 1083"/>
                <a:gd name="T33" fmla="*/ 4 h 10"/>
                <a:gd name="T34" fmla="*/ 6 w 1083"/>
                <a:gd name="T35" fmla="*/ 2 h 10"/>
                <a:gd name="T36" fmla="*/ 27 w 1083"/>
                <a:gd name="T37" fmla="*/ 3 h 10"/>
                <a:gd name="T38" fmla="*/ 99 w 1083"/>
                <a:gd name="T39" fmla="*/ 3 h 10"/>
                <a:gd name="T40" fmla="*/ 139 w 1083"/>
                <a:gd name="T41" fmla="*/ 2 h 10"/>
                <a:gd name="T42" fmla="*/ 192 w 1083"/>
                <a:gd name="T43" fmla="*/ 0 h 10"/>
                <a:gd name="T44" fmla="*/ 278 w 1083"/>
                <a:gd name="T45" fmla="*/ 1 h 10"/>
                <a:gd name="T46" fmla="*/ 339 w 1083"/>
                <a:gd name="T47" fmla="*/ 3 h 10"/>
                <a:gd name="T48" fmla="*/ 380 w 1083"/>
                <a:gd name="T49" fmla="*/ 3 h 10"/>
                <a:gd name="T50" fmla="*/ 525 w 1083"/>
                <a:gd name="T51" fmla="*/ 3 h 10"/>
                <a:gd name="T52" fmla="*/ 631 w 1083"/>
                <a:gd name="T53" fmla="*/ 5 h 10"/>
                <a:gd name="T54" fmla="*/ 689 w 1083"/>
                <a:gd name="T55" fmla="*/ 5 h 10"/>
                <a:gd name="T56" fmla="*/ 763 w 1083"/>
                <a:gd name="T57" fmla="*/ 5 h 10"/>
                <a:gd name="T58" fmla="*/ 824 w 1083"/>
                <a:gd name="T59" fmla="*/ 4 h 10"/>
                <a:gd name="T60" fmla="*/ 924 w 1083"/>
                <a:gd name="T61" fmla="*/ 1 h 10"/>
                <a:gd name="T62" fmla="*/ 1000 w 1083"/>
                <a:gd name="T63" fmla="*/ 3 h 10"/>
                <a:gd name="T64" fmla="*/ 1033 w 1083"/>
                <a:gd name="T65" fmla="*/ 3 h 10"/>
                <a:gd name="T66" fmla="*/ 1077 w 1083"/>
                <a:gd name="T67" fmla="*/ 5 h 10"/>
                <a:gd name="T68" fmla="*/ 1083 w 1083"/>
                <a:gd name="T69" fmla="*/ 7 h 10"/>
                <a:gd name="T70" fmla="*/ 1073 w 1083"/>
                <a:gd name="T7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3" h="10">
                  <a:moveTo>
                    <a:pt x="1073" y="10"/>
                  </a:moveTo>
                  <a:cubicBezTo>
                    <a:pt x="1057" y="8"/>
                    <a:pt x="1042" y="9"/>
                    <a:pt x="1026" y="9"/>
                  </a:cubicBezTo>
                  <a:cubicBezTo>
                    <a:pt x="1001" y="9"/>
                    <a:pt x="976" y="8"/>
                    <a:pt x="951" y="7"/>
                  </a:cubicBezTo>
                  <a:cubicBezTo>
                    <a:pt x="907" y="6"/>
                    <a:pt x="864" y="8"/>
                    <a:pt x="820" y="10"/>
                  </a:cubicBezTo>
                  <a:cubicBezTo>
                    <a:pt x="792" y="10"/>
                    <a:pt x="764" y="10"/>
                    <a:pt x="736" y="10"/>
                  </a:cubicBezTo>
                  <a:cubicBezTo>
                    <a:pt x="720" y="10"/>
                    <a:pt x="703" y="10"/>
                    <a:pt x="687" y="10"/>
                  </a:cubicBezTo>
                  <a:cubicBezTo>
                    <a:pt x="665" y="10"/>
                    <a:pt x="643" y="10"/>
                    <a:pt x="621" y="10"/>
                  </a:cubicBezTo>
                  <a:cubicBezTo>
                    <a:pt x="597" y="10"/>
                    <a:pt x="573" y="9"/>
                    <a:pt x="549" y="9"/>
                  </a:cubicBezTo>
                  <a:cubicBezTo>
                    <a:pt x="508" y="8"/>
                    <a:pt x="467" y="8"/>
                    <a:pt x="427" y="7"/>
                  </a:cubicBezTo>
                  <a:cubicBezTo>
                    <a:pt x="406" y="7"/>
                    <a:pt x="386" y="8"/>
                    <a:pt x="365" y="8"/>
                  </a:cubicBezTo>
                  <a:cubicBezTo>
                    <a:pt x="337" y="8"/>
                    <a:pt x="309" y="8"/>
                    <a:pt x="281" y="6"/>
                  </a:cubicBezTo>
                  <a:cubicBezTo>
                    <a:pt x="256" y="5"/>
                    <a:pt x="230" y="6"/>
                    <a:pt x="204" y="6"/>
                  </a:cubicBezTo>
                  <a:cubicBezTo>
                    <a:pt x="177" y="6"/>
                    <a:pt x="150" y="6"/>
                    <a:pt x="123" y="8"/>
                  </a:cubicBezTo>
                  <a:cubicBezTo>
                    <a:pt x="104" y="9"/>
                    <a:pt x="85" y="7"/>
                    <a:pt x="66" y="7"/>
                  </a:cubicBezTo>
                  <a:cubicBezTo>
                    <a:pt x="51" y="7"/>
                    <a:pt x="36" y="8"/>
                    <a:pt x="21" y="8"/>
                  </a:cubicBezTo>
                  <a:cubicBezTo>
                    <a:pt x="16" y="8"/>
                    <a:pt x="11" y="7"/>
                    <a:pt x="6" y="7"/>
                  </a:cubicBezTo>
                  <a:cubicBezTo>
                    <a:pt x="6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3" y="2"/>
                    <a:pt x="20" y="3"/>
                    <a:pt x="27" y="3"/>
                  </a:cubicBezTo>
                  <a:cubicBezTo>
                    <a:pt x="51" y="3"/>
                    <a:pt x="75" y="3"/>
                    <a:pt x="99" y="3"/>
                  </a:cubicBezTo>
                  <a:cubicBezTo>
                    <a:pt x="112" y="2"/>
                    <a:pt x="126" y="2"/>
                    <a:pt x="139" y="2"/>
                  </a:cubicBezTo>
                  <a:cubicBezTo>
                    <a:pt x="157" y="1"/>
                    <a:pt x="174" y="0"/>
                    <a:pt x="192" y="0"/>
                  </a:cubicBezTo>
                  <a:cubicBezTo>
                    <a:pt x="220" y="0"/>
                    <a:pt x="249" y="0"/>
                    <a:pt x="278" y="1"/>
                  </a:cubicBezTo>
                  <a:cubicBezTo>
                    <a:pt x="298" y="1"/>
                    <a:pt x="319" y="2"/>
                    <a:pt x="339" y="3"/>
                  </a:cubicBezTo>
                  <a:cubicBezTo>
                    <a:pt x="353" y="3"/>
                    <a:pt x="366" y="3"/>
                    <a:pt x="380" y="3"/>
                  </a:cubicBezTo>
                  <a:cubicBezTo>
                    <a:pt x="428" y="1"/>
                    <a:pt x="477" y="3"/>
                    <a:pt x="525" y="3"/>
                  </a:cubicBezTo>
                  <a:cubicBezTo>
                    <a:pt x="560" y="3"/>
                    <a:pt x="596" y="5"/>
                    <a:pt x="631" y="5"/>
                  </a:cubicBezTo>
                  <a:cubicBezTo>
                    <a:pt x="650" y="5"/>
                    <a:pt x="670" y="5"/>
                    <a:pt x="689" y="5"/>
                  </a:cubicBezTo>
                  <a:cubicBezTo>
                    <a:pt x="714" y="5"/>
                    <a:pt x="738" y="5"/>
                    <a:pt x="763" y="5"/>
                  </a:cubicBezTo>
                  <a:cubicBezTo>
                    <a:pt x="783" y="5"/>
                    <a:pt x="804" y="4"/>
                    <a:pt x="824" y="4"/>
                  </a:cubicBezTo>
                  <a:cubicBezTo>
                    <a:pt x="857" y="3"/>
                    <a:pt x="890" y="2"/>
                    <a:pt x="924" y="1"/>
                  </a:cubicBezTo>
                  <a:cubicBezTo>
                    <a:pt x="949" y="1"/>
                    <a:pt x="975" y="3"/>
                    <a:pt x="1000" y="3"/>
                  </a:cubicBezTo>
                  <a:cubicBezTo>
                    <a:pt x="1011" y="3"/>
                    <a:pt x="1022" y="3"/>
                    <a:pt x="1033" y="3"/>
                  </a:cubicBezTo>
                  <a:cubicBezTo>
                    <a:pt x="1048" y="3"/>
                    <a:pt x="1062" y="3"/>
                    <a:pt x="1077" y="5"/>
                  </a:cubicBezTo>
                  <a:cubicBezTo>
                    <a:pt x="1077" y="5"/>
                    <a:pt x="1083" y="6"/>
                    <a:pt x="1083" y="7"/>
                  </a:cubicBezTo>
                  <a:cubicBezTo>
                    <a:pt x="1083" y="10"/>
                    <a:pt x="1075" y="10"/>
                    <a:pt x="107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-502" y="-321"/>
              <a:ext cx="2038" cy="26"/>
            </a:xfrm>
            <a:custGeom>
              <a:avLst/>
              <a:gdLst>
                <a:gd name="T0" fmla="*/ 11 w 1084"/>
                <a:gd name="T1" fmla="*/ 6 h 14"/>
                <a:gd name="T2" fmla="*/ 35 w 1084"/>
                <a:gd name="T3" fmla="*/ 4 h 14"/>
                <a:gd name="T4" fmla="*/ 46 w 1084"/>
                <a:gd name="T5" fmla="*/ 3 h 14"/>
                <a:gd name="T6" fmla="*/ 115 w 1084"/>
                <a:gd name="T7" fmla="*/ 1 h 14"/>
                <a:gd name="T8" fmla="*/ 179 w 1084"/>
                <a:gd name="T9" fmla="*/ 2 h 14"/>
                <a:gd name="T10" fmla="*/ 222 w 1084"/>
                <a:gd name="T11" fmla="*/ 3 h 14"/>
                <a:gd name="T12" fmla="*/ 324 w 1084"/>
                <a:gd name="T13" fmla="*/ 3 h 14"/>
                <a:gd name="T14" fmla="*/ 404 w 1084"/>
                <a:gd name="T15" fmla="*/ 3 h 14"/>
                <a:gd name="T16" fmla="*/ 476 w 1084"/>
                <a:gd name="T17" fmla="*/ 5 h 14"/>
                <a:gd name="T18" fmla="*/ 526 w 1084"/>
                <a:gd name="T19" fmla="*/ 5 h 14"/>
                <a:gd name="T20" fmla="*/ 618 w 1084"/>
                <a:gd name="T21" fmla="*/ 5 h 14"/>
                <a:gd name="T22" fmla="*/ 663 w 1084"/>
                <a:gd name="T23" fmla="*/ 3 h 14"/>
                <a:gd name="T24" fmla="*/ 761 w 1084"/>
                <a:gd name="T25" fmla="*/ 4 h 14"/>
                <a:gd name="T26" fmla="*/ 945 w 1084"/>
                <a:gd name="T27" fmla="*/ 6 h 14"/>
                <a:gd name="T28" fmla="*/ 1075 w 1084"/>
                <a:gd name="T29" fmla="*/ 8 h 14"/>
                <a:gd name="T30" fmla="*/ 1084 w 1084"/>
                <a:gd name="T31" fmla="*/ 10 h 14"/>
                <a:gd name="T32" fmla="*/ 1077 w 1084"/>
                <a:gd name="T33" fmla="*/ 13 h 14"/>
                <a:gd name="T34" fmla="*/ 1058 w 1084"/>
                <a:gd name="T35" fmla="*/ 13 h 14"/>
                <a:gd name="T36" fmla="*/ 881 w 1084"/>
                <a:gd name="T37" fmla="*/ 10 h 14"/>
                <a:gd name="T38" fmla="*/ 743 w 1084"/>
                <a:gd name="T39" fmla="*/ 9 h 14"/>
                <a:gd name="T40" fmla="*/ 667 w 1084"/>
                <a:gd name="T41" fmla="*/ 8 h 14"/>
                <a:gd name="T42" fmla="*/ 584 w 1084"/>
                <a:gd name="T43" fmla="*/ 10 h 14"/>
                <a:gd name="T44" fmla="*/ 534 w 1084"/>
                <a:gd name="T45" fmla="*/ 10 h 14"/>
                <a:gd name="T46" fmla="*/ 392 w 1084"/>
                <a:gd name="T47" fmla="*/ 8 h 14"/>
                <a:gd name="T48" fmla="*/ 303 w 1084"/>
                <a:gd name="T49" fmla="*/ 8 h 14"/>
                <a:gd name="T50" fmla="*/ 223 w 1084"/>
                <a:gd name="T51" fmla="*/ 9 h 14"/>
                <a:gd name="T52" fmla="*/ 167 w 1084"/>
                <a:gd name="T53" fmla="*/ 7 h 14"/>
                <a:gd name="T54" fmla="*/ 107 w 1084"/>
                <a:gd name="T55" fmla="*/ 7 h 14"/>
                <a:gd name="T56" fmla="*/ 57 w 1084"/>
                <a:gd name="T57" fmla="*/ 8 h 14"/>
                <a:gd name="T58" fmla="*/ 30 w 1084"/>
                <a:gd name="T59" fmla="*/ 10 h 14"/>
                <a:gd name="T60" fmla="*/ 6 w 1084"/>
                <a:gd name="T61" fmla="*/ 10 h 14"/>
                <a:gd name="T62" fmla="*/ 0 w 1084"/>
                <a:gd name="T63" fmla="*/ 8 h 14"/>
                <a:gd name="T64" fmla="*/ 11 w 1084"/>
                <a:gd name="T65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4" h="14">
                  <a:moveTo>
                    <a:pt x="11" y="6"/>
                  </a:moveTo>
                  <a:cubicBezTo>
                    <a:pt x="19" y="5"/>
                    <a:pt x="27" y="4"/>
                    <a:pt x="35" y="4"/>
                  </a:cubicBezTo>
                  <a:cubicBezTo>
                    <a:pt x="39" y="4"/>
                    <a:pt x="43" y="3"/>
                    <a:pt x="46" y="3"/>
                  </a:cubicBezTo>
                  <a:cubicBezTo>
                    <a:pt x="69" y="2"/>
                    <a:pt x="92" y="2"/>
                    <a:pt x="115" y="1"/>
                  </a:cubicBezTo>
                  <a:cubicBezTo>
                    <a:pt x="136" y="0"/>
                    <a:pt x="157" y="0"/>
                    <a:pt x="179" y="2"/>
                  </a:cubicBezTo>
                  <a:cubicBezTo>
                    <a:pt x="193" y="4"/>
                    <a:pt x="207" y="3"/>
                    <a:pt x="222" y="3"/>
                  </a:cubicBezTo>
                  <a:cubicBezTo>
                    <a:pt x="256" y="3"/>
                    <a:pt x="290" y="3"/>
                    <a:pt x="324" y="3"/>
                  </a:cubicBezTo>
                  <a:cubicBezTo>
                    <a:pt x="351" y="3"/>
                    <a:pt x="378" y="3"/>
                    <a:pt x="404" y="3"/>
                  </a:cubicBezTo>
                  <a:cubicBezTo>
                    <a:pt x="428" y="3"/>
                    <a:pt x="452" y="4"/>
                    <a:pt x="476" y="5"/>
                  </a:cubicBezTo>
                  <a:cubicBezTo>
                    <a:pt x="493" y="5"/>
                    <a:pt x="509" y="5"/>
                    <a:pt x="526" y="5"/>
                  </a:cubicBezTo>
                  <a:cubicBezTo>
                    <a:pt x="557" y="5"/>
                    <a:pt x="588" y="5"/>
                    <a:pt x="618" y="5"/>
                  </a:cubicBezTo>
                  <a:cubicBezTo>
                    <a:pt x="633" y="5"/>
                    <a:pt x="648" y="3"/>
                    <a:pt x="663" y="3"/>
                  </a:cubicBezTo>
                  <a:cubicBezTo>
                    <a:pt x="696" y="3"/>
                    <a:pt x="728" y="3"/>
                    <a:pt x="761" y="4"/>
                  </a:cubicBezTo>
                  <a:cubicBezTo>
                    <a:pt x="823" y="4"/>
                    <a:pt x="884" y="5"/>
                    <a:pt x="945" y="6"/>
                  </a:cubicBezTo>
                  <a:cubicBezTo>
                    <a:pt x="989" y="7"/>
                    <a:pt x="1032" y="7"/>
                    <a:pt x="1075" y="8"/>
                  </a:cubicBezTo>
                  <a:cubicBezTo>
                    <a:pt x="1077" y="8"/>
                    <a:pt x="1084" y="8"/>
                    <a:pt x="1084" y="10"/>
                  </a:cubicBezTo>
                  <a:cubicBezTo>
                    <a:pt x="1084" y="13"/>
                    <a:pt x="1079" y="13"/>
                    <a:pt x="1077" y="13"/>
                  </a:cubicBezTo>
                  <a:cubicBezTo>
                    <a:pt x="1071" y="13"/>
                    <a:pt x="1065" y="14"/>
                    <a:pt x="1058" y="13"/>
                  </a:cubicBezTo>
                  <a:cubicBezTo>
                    <a:pt x="999" y="12"/>
                    <a:pt x="940" y="11"/>
                    <a:pt x="881" y="10"/>
                  </a:cubicBezTo>
                  <a:cubicBezTo>
                    <a:pt x="835" y="9"/>
                    <a:pt x="789" y="9"/>
                    <a:pt x="743" y="9"/>
                  </a:cubicBezTo>
                  <a:cubicBezTo>
                    <a:pt x="718" y="8"/>
                    <a:pt x="693" y="8"/>
                    <a:pt x="667" y="8"/>
                  </a:cubicBezTo>
                  <a:cubicBezTo>
                    <a:pt x="640" y="9"/>
                    <a:pt x="612" y="10"/>
                    <a:pt x="584" y="10"/>
                  </a:cubicBezTo>
                  <a:cubicBezTo>
                    <a:pt x="567" y="11"/>
                    <a:pt x="550" y="10"/>
                    <a:pt x="534" y="10"/>
                  </a:cubicBezTo>
                  <a:cubicBezTo>
                    <a:pt x="487" y="10"/>
                    <a:pt x="440" y="8"/>
                    <a:pt x="392" y="8"/>
                  </a:cubicBezTo>
                  <a:cubicBezTo>
                    <a:pt x="363" y="8"/>
                    <a:pt x="333" y="8"/>
                    <a:pt x="303" y="8"/>
                  </a:cubicBezTo>
                  <a:cubicBezTo>
                    <a:pt x="277" y="8"/>
                    <a:pt x="250" y="9"/>
                    <a:pt x="223" y="9"/>
                  </a:cubicBezTo>
                  <a:cubicBezTo>
                    <a:pt x="204" y="8"/>
                    <a:pt x="185" y="8"/>
                    <a:pt x="167" y="7"/>
                  </a:cubicBezTo>
                  <a:cubicBezTo>
                    <a:pt x="147" y="5"/>
                    <a:pt x="127" y="7"/>
                    <a:pt x="107" y="7"/>
                  </a:cubicBezTo>
                  <a:cubicBezTo>
                    <a:pt x="90" y="7"/>
                    <a:pt x="74" y="8"/>
                    <a:pt x="57" y="8"/>
                  </a:cubicBezTo>
                  <a:cubicBezTo>
                    <a:pt x="48" y="9"/>
                    <a:pt x="39" y="10"/>
                    <a:pt x="30" y="10"/>
                  </a:cubicBezTo>
                  <a:cubicBezTo>
                    <a:pt x="22" y="10"/>
                    <a:pt x="14" y="11"/>
                    <a:pt x="6" y="10"/>
                  </a:cubicBezTo>
                  <a:cubicBezTo>
                    <a:pt x="6" y="10"/>
                    <a:pt x="0" y="11"/>
                    <a:pt x="0" y="8"/>
                  </a:cubicBezTo>
                  <a:cubicBezTo>
                    <a:pt x="0" y="7"/>
                    <a:pt x="11" y="6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-3080" y="-60"/>
              <a:ext cx="2057" cy="24"/>
            </a:xfrm>
            <a:custGeom>
              <a:avLst/>
              <a:gdLst>
                <a:gd name="T0" fmla="*/ 1094 w 1094"/>
                <a:gd name="T1" fmla="*/ 7 h 13"/>
                <a:gd name="T2" fmla="*/ 1090 w 1094"/>
                <a:gd name="T3" fmla="*/ 10 h 13"/>
                <a:gd name="T4" fmla="*/ 1077 w 1094"/>
                <a:gd name="T5" fmla="*/ 11 h 13"/>
                <a:gd name="T6" fmla="*/ 1047 w 1094"/>
                <a:gd name="T7" fmla="*/ 11 h 13"/>
                <a:gd name="T8" fmla="*/ 945 w 1094"/>
                <a:gd name="T9" fmla="*/ 9 h 13"/>
                <a:gd name="T10" fmla="*/ 910 w 1094"/>
                <a:gd name="T11" fmla="*/ 9 h 13"/>
                <a:gd name="T12" fmla="*/ 835 w 1094"/>
                <a:gd name="T13" fmla="*/ 9 h 13"/>
                <a:gd name="T14" fmla="*/ 756 w 1094"/>
                <a:gd name="T15" fmla="*/ 7 h 13"/>
                <a:gd name="T16" fmla="*/ 683 w 1094"/>
                <a:gd name="T17" fmla="*/ 6 h 13"/>
                <a:gd name="T18" fmla="*/ 581 w 1094"/>
                <a:gd name="T19" fmla="*/ 6 h 13"/>
                <a:gd name="T20" fmla="*/ 524 w 1094"/>
                <a:gd name="T21" fmla="*/ 5 h 13"/>
                <a:gd name="T22" fmla="*/ 439 w 1094"/>
                <a:gd name="T23" fmla="*/ 5 h 13"/>
                <a:gd name="T24" fmla="*/ 360 w 1094"/>
                <a:gd name="T25" fmla="*/ 5 h 13"/>
                <a:gd name="T26" fmla="*/ 296 w 1094"/>
                <a:gd name="T27" fmla="*/ 5 h 13"/>
                <a:gd name="T28" fmla="*/ 114 w 1094"/>
                <a:gd name="T29" fmla="*/ 6 h 13"/>
                <a:gd name="T30" fmla="*/ 62 w 1094"/>
                <a:gd name="T31" fmla="*/ 6 h 13"/>
                <a:gd name="T32" fmla="*/ 33 w 1094"/>
                <a:gd name="T33" fmla="*/ 7 h 13"/>
                <a:gd name="T34" fmla="*/ 6 w 1094"/>
                <a:gd name="T35" fmla="*/ 8 h 13"/>
                <a:gd name="T36" fmla="*/ 0 w 1094"/>
                <a:gd name="T37" fmla="*/ 5 h 13"/>
                <a:gd name="T38" fmla="*/ 5 w 1094"/>
                <a:gd name="T39" fmla="*/ 3 h 13"/>
                <a:gd name="T40" fmla="*/ 41 w 1094"/>
                <a:gd name="T41" fmla="*/ 1 h 13"/>
                <a:gd name="T42" fmla="*/ 88 w 1094"/>
                <a:gd name="T43" fmla="*/ 2 h 13"/>
                <a:gd name="T44" fmla="*/ 101 w 1094"/>
                <a:gd name="T45" fmla="*/ 2 h 13"/>
                <a:gd name="T46" fmla="*/ 226 w 1094"/>
                <a:gd name="T47" fmla="*/ 0 h 13"/>
                <a:gd name="T48" fmla="*/ 292 w 1094"/>
                <a:gd name="T49" fmla="*/ 0 h 13"/>
                <a:gd name="T50" fmla="*/ 448 w 1094"/>
                <a:gd name="T51" fmla="*/ 0 h 13"/>
                <a:gd name="T52" fmla="*/ 594 w 1094"/>
                <a:gd name="T53" fmla="*/ 1 h 13"/>
                <a:gd name="T54" fmla="*/ 720 w 1094"/>
                <a:gd name="T55" fmla="*/ 1 h 13"/>
                <a:gd name="T56" fmla="*/ 845 w 1094"/>
                <a:gd name="T57" fmla="*/ 4 h 13"/>
                <a:gd name="T58" fmla="*/ 879 w 1094"/>
                <a:gd name="T59" fmla="*/ 4 h 13"/>
                <a:gd name="T60" fmla="*/ 953 w 1094"/>
                <a:gd name="T61" fmla="*/ 5 h 13"/>
                <a:gd name="T62" fmla="*/ 1079 w 1094"/>
                <a:gd name="T63" fmla="*/ 5 h 13"/>
                <a:gd name="T64" fmla="*/ 1088 w 1094"/>
                <a:gd name="T65" fmla="*/ 5 h 13"/>
                <a:gd name="T66" fmla="*/ 1094 w 1094"/>
                <a:gd name="T6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4" h="13">
                  <a:moveTo>
                    <a:pt x="1094" y="7"/>
                  </a:moveTo>
                  <a:cubicBezTo>
                    <a:pt x="1094" y="9"/>
                    <a:pt x="1091" y="9"/>
                    <a:pt x="1090" y="10"/>
                  </a:cubicBezTo>
                  <a:cubicBezTo>
                    <a:pt x="1086" y="10"/>
                    <a:pt x="1081" y="11"/>
                    <a:pt x="1077" y="11"/>
                  </a:cubicBezTo>
                  <a:cubicBezTo>
                    <a:pt x="1067" y="11"/>
                    <a:pt x="1057" y="12"/>
                    <a:pt x="1047" y="11"/>
                  </a:cubicBezTo>
                  <a:cubicBezTo>
                    <a:pt x="1013" y="10"/>
                    <a:pt x="979" y="13"/>
                    <a:pt x="945" y="9"/>
                  </a:cubicBezTo>
                  <a:cubicBezTo>
                    <a:pt x="933" y="8"/>
                    <a:pt x="922" y="9"/>
                    <a:pt x="910" y="9"/>
                  </a:cubicBezTo>
                  <a:cubicBezTo>
                    <a:pt x="885" y="9"/>
                    <a:pt x="860" y="9"/>
                    <a:pt x="835" y="9"/>
                  </a:cubicBezTo>
                  <a:cubicBezTo>
                    <a:pt x="809" y="8"/>
                    <a:pt x="782" y="7"/>
                    <a:pt x="756" y="7"/>
                  </a:cubicBezTo>
                  <a:cubicBezTo>
                    <a:pt x="732" y="8"/>
                    <a:pt x="708" y="6"/>
                    <a:pt x="683" y="6"/>
                  </a:cubicBezTo>
                  <a:cubicBezTo>
                    <a:pt x="649" y="6"/>
                    <a:pt x="615" y="6"/>
                    <a:pt x="581" y="6"/>
                  </a:cubicBezTo>
                  <a:cubicBezTo>
                    <a:pt x="562" y="6"/>
                    <a:pt x="543" y="5"/>
                    <a:pt x="524" y="5"/>
                  </a:cubicBezTo>
                  <a:cubicBezTo>
                    <a:pt x="496" y="5"/>
                    <a:pt x="467" y="5"/>
                    <a:pt x="439" y="5"/>
                  </a:cubicBezTo>
                  <a:cubicBezTo>
                    <a:pt x="413" y="5"/>
                    <a:pt x="387" y="5"/>
                    <a:pt x="360" y="5"/>
                  </a:cubicBezTo>
                  <a:cubicBezTo>
                    <a:pt x="339" y="5"/>
                    <a:pt x="317" y="5"/>
                    <a:pt x="296" y="5"/>
                  </a:cubicBezTo>
                  <a:cubicBezTo>
                    <a:pt x="235" y="5"/>
                    <a:pt x="175" y="6"/>
                    <a:pt x="114" y="6"/>
                  </a:cubicBezTo>
                  <a:cubicBezTo>
                    <a:pt x="97" y="7"/>
                    <a:pt x="79" y="6"/>
                    <a:pt x="62" y="6"/>
                  </a:cubicBezTo>
                  <a:cubicBezTo>
                    <a:pt x="52" y="6"/>
                    <a:pt x="43" y="7"/>
                    <a:pt x="33" y="7"/>
                  </a:cubicBezTo>
                  <a:cubicBezTo>
                    <a:pt x="24" y="8"/>
                    <a:pt x="15" y="8"/>
                    <a:pt x="6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7" y="3"/>
                    <a:pt x="29" y="2"/>
                    <a:pt x="41" y="1"/>
                  </a:cubicBezTo>
                  <a:cubicBezTo>
                    <a:pt x="57" y="0"/>
                    <a:pt x="72" y="1"/>
                    <a:pt x="88" y="2"/>
                  </a:cubicBezTo>
                  <a:cubicBezTo>
                    <a:pt x="92" y="2"/>
                    <a:pt x="97" y="2"/>
                    <a:pt x="101" y="2"/>
                  </a:cubicBezTo>
                  <a:cubicBezTo>
                    <a:pt x="143" y="2"/>
                    <a:pt x="184" y="1"/>
                    <a:pt x="226" y="0"/>
                  </a:cubicBezTo>
                  <a:cubicBezTo>
                    <a:pt x="248" y="0"/>
                    <a:pt x="270" y="0"/>
                    <a:pt x="292" y="0"/>
                  </a:cubicBezTo>
                  <a:cubicBezTo>
                    <a:pt x="344" y="0"/>
                    <a:pt x="396" y="0"/>
                    <a:pt x="448" y="0"/>
                  </a:cubicBezTo>
                  <a:cubicBezTo>
                    <a:pt x="497" y="0"/>
                    <a:pt x="545" y="0"/>
                    <a:pt x="594" y="1"/>
                  </a:cubicBezTo>
                  <a:cubicBezTo>
                    <a:pt x="636" y="1"/>
                    <a:pt x="678" y="0"/>
                    <a:pt x="720" y="1"/>
                  </a:cubicBezTo>
                  <a:cubicBezTo>
                    <a:pt x="762" y="1"/>
                    <a:pt x="803" y="3"/>
                    <a:pt x="845" y="4"/>
                  </a:cubicBezTo>
                  <a:cubicBezTo>
                    <a:pt x="856" y="4"/>
                    <a:pt x="868" y="4"/>
                    <a:pt x="879" y="4"/>
                  </a:cubicBezTo>
                  <a:cubicBezTo>
                    <a:pt x="904" y="3"/>
                    <a:pt x="928" y="5"/>
                    <a:pt x="953" y="5"/>
                  </a:cubicBezTo>
                  <a:cubicBezTo>
                    <a:pt x="995" y="6"/>
                    <a:pt x="1037" y="5"/>
                    <a:pt x="1079" y="5"/>
                  </a:cubicBezTo>
                  <a:cubicBezTo>
                    <a:pt x="1082" y="5"/>
                    <a:pt x="1085" y="5"/>
                    <a:pt x="1088" y="5"/>
                  </a:cubicBezTo>
                  <a:cubicBezTo>
                    <a:pt x="1090" y="6"/>
                    <a:pt x="1094" y="5"/>
                    <a:pt x="1094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-504" y="-19"/>
              <a:ext cx="2045" cy="21"/>
            </a:xfrm>
            <a:custGeom>
              <a:avLst/>
              <a:gdLst>
                <a:gd name="T0" fmla="*/ 1078 w 1088"/>
                <a:gd name="T1" fmla="*/ 10 h 11"/>
                <a:gd name="T2" fmla="*/ 908 w 1088"/>
                <a:gd name="T3" fmla="*/ 10 h 11"/>
                <a:gd name="T4" fmla="*/ 749 w 1088"/>
                <a:gd name="T5" fmla="*/ 9 h 11"/>
                <a:gd name="T6" fmla="*/ 618 w 1088"/>
                <a:gd name="T7" fmla="*/ 9 h 11"/>
                <a:gd name="T8" fmla="*/ 545 w 1088"/>
                <a:gd name="T9" fmla="*/ 9 h 11"/>
                <a:gd name="T10" fmla="*/ 455 w 1088"/>
                <a:gd name="T11" fmla="*/ 8 h 11"/>
                <a:gd name="T12" fmla="*/ 359 w 1088"/>
                <a:gd name="T13" fmla="*/ 6 h 11"/>
                <a:gd name="T14" fmla="*/ 268 w 1088"/>
                <a:gd name="T15" fmla="*/ 5 h 11"/>
                <a:gd name="T16" fmla="*/ 223 w 1088"/>
                <a:gd name="T17" fmla="*/ 6 h 11"/>
                <a:gd name="T18" fmla="*/ 162 w 1088"/>
                <a:gd name="T19" fmla="*/ 6 h 11"/>
                <a:gd name="T20" fmla="*/ 83 w 1088"/>
                <a:gd name="T21" fmla="*/ 7 h 11"/>
                <a:gd name="T22" fmla="*/ 11 w 1088"/>
                <a:gd name="T23" fmla="*/ 8 h 11"/>
                <a:gd name="T24" fmla="*/ 0 w 1088"/>
                <a:gd name="T25" fmla="*/ 6 h 11"/>
                <a:gd name="T26" fmla="*/ 4 w 1088"/>
                <a:gd name="T27" fmla="*/ 4 h 11"/>
                <a:gd name="T28" fmla="*/ 72 w 1088"/>
                <a:gd name="T29" fmla="*/ 1 h 11"/>
                <a:gd name="T30" fmla="*/ 141 w 1088"/>
                <a:gd name="T31" fmla="*/ 1 h 11"/>
                <a:gd name="T32" fmla="*/ 181 w 1088"/>
                <a:gd name="T33" fmla="*/ 1 h 11"/>
                <a:gd name="T34" fmla="*/ 250 w 1088"/>
                <a:gd name="T35" fmla="*/ 0 h 11"/>
                <a:gd name="T36" fmla="*/ 301 w 1088"/>
                <a:gd name="T37" fmla="*/ 1 h 11"/>
                <a:gd name="T38" fmla="*/ 343 w 1088"/>
                <a:gd name="T39" fmla="*/ 1 h 11"/>
                <a:gd name="T40" fmla="*/ 486 w 1088"/>
                <a:gd name="T41" fmla="*/ 4 h 11"/>
                <a:gd name="T42" fmla="*/ 570 w 1088"/>
                <a:gd name="T43" fmla="*/ 4 h 11"/>
                <a:gd name="T44" fmla="*/ 692 w 1088"/>
                <a:gd name="T45" fmla="*/ 4 h 11"/>
                <a:gd name="T46" fmla="*/ 843 w 1088"/>
                <a:gd name="T47" fmla="*/ 4 h 11"/>
                <a:gd name="T48" fmla="*/ 989 w 1088"/>
                <a:gd name="T49" fmla="*/ 5 h 11"/>
                <a:gd name="T50" fmla="*/ 1069 w 1088"/>
                <a:gd name="T51" fmla="*/ 5 h 11"/>
                <a:gd name="T52" fmla="*/ 1080 w 1088"/>
                <a:gd name="T53" fmla="*/ 5 h 11"/>
                <a:gd name="T54" fmla="*/ 1088 w 1088"/>
                <a:gd name="T55" fmla="*/ 8 h 11"/>
                <a:gd name="T56" fmla="*/ 1078 w 1088"/>
                <a:gd name="T5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8" h="11">
                  <a:moveTo>
                    <a:pt x="1078" y="10"/>
                  </a:moveTo>
                  <a:cubicBezTo>
                    <a:pt x="1022" y="10"/>
                    <a:pt x="965" y="10"/>
                    <a:pt x="908" y="10"/>
                  </a:cubicBezTo>
                  <a:cubicBezTo>
                    <a:pt x="855" y="9"/>
                    <a:pt x="802" y="10"/>
                    <a:pt x="749" y="9"/>
                  </a:cubicBezTo>
                  <a:cubicBezTo>
                    <a:pt x="706" y="9"/>
                    <a:pt x="662" y="9"/>
                    <a:pt x="618" y="9"/>
                  </a:cubicBezTo>
                  <a:cubicBezTo>
                    <a:pt x="594" y="9"/>
                    <a:pt x="569" y="9"/>
                    <a:pt x="545" y="9"/>
                  </a:cubicBezTo>
                  <a:cubicBezTo>
                    <a:pt x="515" y="9"/>
                    <a:pt x="485" y="8"/>
                    <a:pt x="455" y="8"/>
                  </a:cubicBezTo>
                  <a:cubicBezTo>
                    <a:pt x="423" y="7"/>
                    <a:pt x="391" y="7"/>
                    <a:pt x="359" y="6"/>
                  </a:cubicBezTo>
                  <a:cubicBezTo>
                    <a:pt x="329" y="6"/>
                    <a:pt x="299" y="6"/>
                    <a:pt x="268" y="5"/>
                  </a:cubicBezTo>
                  <a:cubicBezTo>
                    <a:pt x="253" y="5"/>
                    <a:pt x="238" y="6"/>
                    <a:pt x="223" y="6"/>
                  </a:cubicBezTo>
                  <a:cubicBezTo>
                    <a:pt x="203" y="6"/>
                    <a:pt x="183" y="6"/>
                    <a:pt x="162" y="6"/>
                  </a:cubicBezTo>
                  <a:cubicBezTo>
                    <a:pt x="136" y="6"/>
                    <a:pt x="109" y="7"/>
                    <a:pt x="83" y="7"/>
                  </a:cubicBezTo>
                  <a:cubicBezTo>
                    <a:pt x="59" y="6"/>
                    <a:pt x="35" y="7"/>
                    <a:pt x="11" y="8"/>
                  </a:cubicBezTo>
                  <a:cubicBezTo>
                    <a:pt x="8" y="8"/>
                    <a:pt x="0" y="9"/>
                    <a:pt x="0" y="6"/>
                  </a:cubicBezTo>
                  <a:cubicBezTo>
                    <a:pt x="0" y="4"/>
                    <a:pt x="2" y="4"/>
                    <a:pt x="4" y="4"/>
                  </a:cubicBezTo>
                  <a:cubicBezTo>
                    <a:pt x="26" y="2"/>
                    <a:pt x="49" y="1"/>
                    <a:pt x="72" y="1"/>
                  </a:cubicBezTo>
                  <a:cubicBezTo>
                    <a:pt x="95" y="2"/>
                    <a:pt x="118" y="1"/>
                    <a:pt x="141" y="1"/>
                  </a:cubicBezTo>
                  <a:cubicBezTo>
                    <a:pt x="154" y="1"/>
                    <a:pt x="168" y="1"/>
                    <a:pt x="181" y="1"/>
                  </a:cubicBezTo>
                  <a:cubicBezTo>
                    <a:pt x="204" y="1"/>
                    <a:pt x="227" y="0"/>
                    <a:pt x="250" y="0"/>
                  </a:cubicBezTo>
                  <a:cubicBezTo>
                    <a:pt x="267" y="0"/>
                    <a:pt x="284" y="1"/>
                    <a:pt x="301" y="1"/>
                  </a:cubicBezTo>
                  <a:cubicBezTo>
                    <a:pt x="315" y="1"/>
                    <a:pt x="329" y="2"/>
                    <a:pt x="343" y="1"/>
                  </a:cubicBezTo>
                  <a:cubicBezTo>
                    <a:pt x="391" y="0"/>
                    <a:pt x="438" y="4"/>
                    <a:pt x="486" y="4"/>
                  </a:cubicBezTo>
                  <a:cubicBezTo>
                    <a:pt x="514" y="4"/>
                    <a:pt x="542" y="4"/>
                    <a:pt x="570" y="4"/>
                  </a:cubicBezTo>
                  <a:cubicBezTo>
                    <a:pt x="611" y="4"/>
                    <a:pt x="652" y="4"/>
                    <a:pt x="692" y="4"/>
                  </a:cubicBezTo>
                  <a:cubicBezTo>
                    <a:pt x="743" y="4"/>
                    <a:pt x="793" y="4"/>
                    <a:pt x="843" y="4"/>
                  </a:cubicBezTo>
                  <a:cubicBezTo>
                    <a:pt x="892" y="4"/>
                    <a:pt x="940" y="5"/>
                    <a:pt x="989" y="5"/>
                  </a:cubicBezTo>
                  <a:cubicBezTo>
                    <a:pt x="1015" y="5"/>
                    <a:pt x="1042" y="5"/>
                    <a:pt x="1069" y="5"/>
                  </a:cubicBezTo>
                  <a:cubicBezTo>
                    <a:pt x="1073" y="5"/>
                    <a:pt x="1077" y="5"/>
                    <a:pt x="1080" y="5"/>
                  </a:cubicBezTo>
                  <a:cubicBezTo>
                    <a:pt x="1082" y="5"/>
                    <a:pt x="1088" y="6"/>
                    <a:pt x="1088" y="8"/>
                  </a:cubicBezTo>
                  <a:cubicBezTo>
                    <a:pt x="1088" y="11"/>
                    <a:pt x="1078" y="10"/>
                    <a:pt x="10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-3031" y="68"/>
              <a:ext cx="2010" cy="22"/>
            </a:xfrm>
            <a:custGeom>
              <a:avLst/>
              <a:gdLst>
                <a:gd name="T0" fmla="*/ 1069 w 1069"/>
                <a:gd name="T1" fmla="*/ 9 h 12"/>
                <a:gd name="T2" fmla="*/ 1062 w 1069"/>
                <a:gd name="T3" fmla="*/ 12 h 12"/>
                <a:gd name="T4" fmla="*/ 1046 w 1069"/>
                <a:gd name="T5" fmla="*/ 11 h 12"/>
                <a:gd name="T6" fmla="*/ 913 w 1069"/>
                <a:gd name="T7" fmla="*/ 9 h 12"/>
                <a:gd name="T8" fmla="*/ 794 w 1069"/>
                <a:gd name="T9" fmla="*/ 9 h 12"/>
                <a:gd name="T10" fmla="*/ 539 w 1069"/>
                <a:gd name="T11" fmla="*/ 8 h 12"/>
                <a:gd name="T12" fmla="*/ 437 w 1069"/>
                <a:gd name="T13" fmla="*/ 8 h 12"/>
                <a:gd name="T14" fmla="*/ 267 w 1069"/>
                <a:gd name="T15" fmla="*/ 6 h 12"/>
                <a:gd name="T16" fmla="*/ 142 w 1069"/>
                <a:gd name="T17" fmla="*/ 6 h 12"/>
                <a:gd name="T18" fmla="*/ 71 w 1069"/>
                <a:gd name="T19" fmla="*/ 7 h 12"/>
                <a:gd name="T20" fmla="*/ 21 w 1069"/>
                <a:gd name="T21" fmla="*/ 6 h 12"/>
                <a:gd name="T22" fmla="*/ 0 w 1069"/>
                <a:gd name="T23" fmla="*/ 4 h 12"/>
                <a:gd name="T24" fmla="*/ 5 w 1069"/>
                <a:gd name="T25" fmla="*/ 2 h 12"/>
                <a:gd name="T26" fmla="*/ 23 w 1069"/>
                <a:gd name="T27" fmla="*/ 1 h 12"/>
                <a:gd name="T28" fmla="*/ 68 w 1069"/>
                <a:gd name="T29" fmla="*/ 3 h 12"/>
                <a:gd name="T30" fmla="*/ 145 w 1069"/>
                <a:gd name="T31" fmla="*/ 1 h 12"/>
                <a:gd name="T32" fmla="*/ 296 w 1069"/>
                <a:gd name="T33" fmla="*/ 1 h 12"/>
                <a:gd name="T34" fmla="*/ 420 w 1069"/>
                <a:gd name="T35" fmla="*/ 3 h 12"/>
                <a:gd name="T36" fmla="*/ 456 w 1069"/>
                <a:gd name="T37" fmla="*/ 3 h 12"/>
                <a:gd name="T38" fmla="*/ 600 w 1069"/>
                <a:gd name="T39" fmla="*/ 4 h 12"/>
                <a:gd name="T40" fmla="*/ 752 w 1069"/>
                <a:gd name="T41" fmla="*/ 4 h 12"/>
                <a:gd name="T42" fmla="*/ 1005 w 1069"/>
                <a:gd name="T43" fmla="*/ 4 h 12"/>
                <a:gd name="T44" fmla="*/ 1064 w 1069"/>
                <a:gd name="T45" fmla="*/ 7 h 12"/>
                <a:gd name="T46" fmla="*/ 1069 w 1069"/>
                <a:gd name="T4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9" h="12">
                  <a:moveTo>
                    <a:pt x="1069" y="9"/>
                  </a:moveTo>
                  <a:cubicBezTo>
                    <a:pt x="1069" y="12"/>
                    <a:pt x="1065" y="12"/>
                    <a:pt x="1062" y="12"/>
                  </a:cubicBezTo>
                  <a:cubicBezTo>
                    <a:pt x="1057" y="11"/>
                    <a:pt x="1051" y="11"/>
                    <a:pt x="1046" y="11"/>
                  </a:cubicBezTo>
                  <a:cubicBezTo>
                    <a:pt x="1002" y="7"/>
                    <a:pt x="957" y="9"/>
                    <a:pt x="913" y="9"/>
                  </a:cubicBezTo>
                  <a:cubicBezTo>
                    <a:pt x="873" y="9"/>
                    <a:pt x="834" y="9"/>
                    <a:pt x="794" y="9"/>
                  </a:cubicBezTo>
                  <a:cubicBezTo>
                    <a:pt x="709" y="9"/>
                    <a:pt x="624" y="9"/>
                    <a:pt x="539" y="8"/>
                  </a:cubicBezTo>
                  <a:cubicBezTo>
                    <a:pt x="505" y="8"/>
                    <a:pt x="471" y="8"/>
                    <a:pt x="437" y="8"/>
                  </a:cubicBezTo>
                  <a:cubicBezTo>
                    <a:pt x="381" y="7"/>
                    <a:pt x="324" y="7"/>
                    <a:pt x="267" y="6"/>
                  </a:cubicBezTo>
                  <a:cubicBezTo>
                    <a:pt x="226" y="6"/>
                    <a:pt x="184" y="5"/>
                    <a:pt x="142" y="6"/>
                  </a:cubicBezTo>
                  <a:cubicBezTo>
                    <a:pt x="118" y="6"/>
                    <a:pt x="94" y="7"/>
                    <a:pt x="71" y="7"/>
                  </a:cubicBezTo>
                  <a:cubicBezTo>
                    <a:pt x="54" y="8"/>
                    <a:pt x="38" y="8"/>
                    <a:pt x="21" y="6"/>
                  </a:cubicBezTo>
                  <a:cubicBezTo>
                    <a:pt x="15" y="6"/>
                    <a:pt x="0" y="8"/>
                    <a:pt x="0" y="4"/>
                  </a:cubicBezTo>
                  <a:cubicBezTo>
                    <a:pt x="0" y="3"/>
                    <a:pt x="5" y="2"/>
                    <a:pt x="5" y="2"/>
                  </a:cubicBezTo>
                  <a:cubicBezTo>
                    <a:pt x="11" y="1"/>
                    <a:pt x="17" y="1"/>
                    <a:pt x="23" y="1"/>
                  </a:cubicBezTo>
                  <a:cubicBezTo>
                    <a:pt x="38" y="4"/>
                    <a:pt x="53" y="3"/>
                    <a:pt x="68" y="3"/>
                  </a:cubicBezTo>
                  <a:cubicBezTo>
                    <a:pt x="94" y="2"/>
                    <a:pt x="119" y="1"/>
                    <a:pt x="145" y="1"/>
                  </a:cubicBezTo>
                  <a:cubicBezTo>
                    <a:pt x="195" y="0"/>
                    <a:pt x="246" y="1"/>
                    <a:pt x="296" y="1"/>
                  </a:cubicBezTo>
                  <a:cubicBezTo>
                    <a:pt x="337" y="1"/>
                    <a:pt x="378" y="2"/>
                    <a:pt x="420" y="3"/>
                  </a:cubicBezTo>
                  <a:cubicBezTo>
                    <a:pt x="432" y="3"/>
                    <a:pt x="444" y="3"/>
                    <a:pt x="456" y="3"/>
                  </a:cubicBezTo>
                  <a:cubicBezTo>
                    <a:pt x="504" y="4"/>
                    <a:pt x="552" y="4"/>
                    <a:pt x="600" y="4"/>
                  </a:cubicBezTo>
                  <a:cubicBezTo>
                    <a:pt x="651" y="4"/>
                    <a:pt x="702" y="4"/>
                    <a:pt x="752" y="4"/>
                  </a:cubicBezTo>
                  <a:cubicBezTo>
                    <a:pt x="836" y="4"/>
                    <a:pt x="920" y="4"/>
                    <a:pt x="1005" y="4"/>
                  </a:cubicBezTo>
                  <a:cubicBezTo>
                    <a:pt x="1024" y="4"/>
                    <a:pt x="1044" y="6"/>
                    <a:pt x="1064" y="7"/>
                  </a:cubicBezTo>
                  <a:cubicBezTo>
                    <a:pt x="1066" y="7"/>
                    <a:pt x="1069" y="8"/>
                    <a:pt x="10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-3048" y="-359"/>
              <a:ext cx="2025" cy="17"/>
            </a:xfrm>
            <a:custGeom>
              <a:avLst/>
              <a:gdLst>
                <a:gd name="T0" fmla="*/ 1077 w 1077"/>
                <a:gd name="T1" fmla="*/ 7 h 9"/>
                <a:gd name="T2" fmla="*/ 1071 w 1077"/>
                <a:gd name="T3" fmla="*/ 9 h 9"/>
                <a:gd name="T4" fmla="*/ 1038 w 1077"/>
                <a:gd name="T5" fmla="*/ 8 h 9"/>
                <a:gd name="T6" fmla="*/ 1029 w 1077"/>
                <a:gd name="T7" fmla="*/ 7 h 9"/>
                <a:gd name="T8" fmla="*/ 952 w 1077"/>
                <a:gd name="T9" fmla="*/ 7 h 9"/>
                <a:gd name="T10" fmla="*/ 851 w 1077"/>
                <a:gd name="T11" fmla="*/ 7 h 9"/>
                <a:gd name="T12" fmla="*/ 820 w 1077"/>
                <a:gd name="T13" fmla="*/ 8 h 9"/>
                <a:gd name="T14" fmla="*/ 735 w 1077"/>
                <a:gd name="T15" fmla="*/ 7 h 9"/>
                <a:gd name="T16" fmla="*/ 651 w 1077"/>
                <a:gd name="T17" fmla="*/ 8 h 9"/>
                <a:gd name="T18" fmla="*/ 636 w 1077"/>
                <a:gd name="T19" fmla="*/ 7 h 9"/>
                <a:gd name="T20" fmla="*/ 560 w 1077"/>
                <a:gd name="T21" fmla="*/ 6 h 9"/>
                <a:gd name="T22" fmla="*/ 480 w 1077"/>
                <a:gd name="T23" fmla="*/ 6 h 9"/>
                <a:gd name="T24" fmla="*/ 425 w 1077"/>
                <a:gd name="T25" fmla="*/ 9 h 9"/>
                <a:gd name="T26" fmla="*/ 386 w 1077"/>
                <a:gd name="T27" fmla="*/ 9 h 9"/>
                <a:gd name="T28" fmla="*/ 318 w 1077"/>
                <a:gd name="T29" fmla="*/ 7 h 9"/>
                <a:gd name="T30" fmla="*/ 223 w 1077"/>
                <a:gd name="T31" fmla="*/ 6 h 9"/>
                <a:gd name="T32" fmla="*/ 114 w 1077"/>
                <a:gd name="T33" fmla="*/ 7 h 9"/>
                <a:gd name="T34" fmla="*/ 71 w 1077"/>
                <a:gd name="T35" fmla="*/ 7 h 9"/>
                <a:gd name="T36" fmla="*/ 10 w 1077"/>
                <a:gd name="T37" fmla="*/ 9 h 9"/>
                <a:gd name="T38" fmla="*/ 2 w 1077"/>
                <a:gd name="T39" fmla="*/ 8 h 9"/>
                <a:gd name="T40" fmla="*/ 0 w 1077"/>
                <a:gd name="T41" fmla="*/ 6 h 9"/>
                <a:gd name="T42" fmla="*/ 3 w 1077"/>
                <a:gd name="T43" fmla="*/ 4 h 9"/>
                <a:gd name="T44" fmla="*/ 82 w 1077"/>
                <a:gd name="T45" fmla="*/ 3 h 9"/>
                <a:gd name="T46" fmla="*/ 107 w 1077"/>
                <a:gd name="T47" fmla="*/ 2 h 9"/>
                <a:gd name="T48" fmla="*/ 130 w 1077"/>
                <a:gd name="T49" fmla="*/ 2 h 9"/>
                <a:gd name="T50" fmla="*/ 220 w 1077"/>
                <a:gd name="T51" fmla="*/ 1 h 9"/>
                <a:gd name="T52" fmla="*/ 286 w 1077"/>
                <a:gd name="T53" fmla="*/ 2 h 9"/>
                <a:gd name="T54" fmla="*/ 434 w 1077"/>
                <a:gd name="T55" fmla="*/ 3 h 9"/>
                <a:gd name="T56" fmla="*/ 624 w 1077"/>
                <a:gd name="T57" fmla="*/ 2 h 9"/>
                <a:gd name="T58" fmla="*/ 736 w 1077"/>
                <a:gd name="T59" fmla="*/ 2 h 9"/>
                <a:gd name="T60" fmla="*/ 802 w 1077"/>
                <a:gd name="T61" fmla="*/ 3 h 9"/>
                <a:gd name="T62" fmla="*/ 879 w 1077"/>
                <a:gd name="T63" fmla="*/ 2 h 9"/>
                <a:gd name="T64" fmla="*/ 983 w 1077"/>
                <a:gd name="T65" fmla="*/ 2 h 9"/>
                <a:gd name="T66" fmla="*/ 1066 w 1077"/>
                <a:gd name="T67" fmla="*/ 4 h 9"/>
                <a:gd name="T68" fmla="*/ 1077 w 1077"/>
                <a:gd name="T6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7" h="9">
                  <a:moveTo>
                    <a:pt x="1077" y="7"/>
                  </a:moveTo>
                  <a:cubicBezTo>
                    <a:pt x="1077" y="9"/>
                    <a:pt x="1073" y="9"/>
                    <a:pt x="1071" y="9"/>
                  </a:cubicBezTo>
                  <a:cubicBezTo>
                    <a:pt x="1060" y="9"/>
                    <a:pt x="1049" y="8"/>
                    <a:pt x="1038" y="8"/>
                  </a:cubicBezTo>
                  <a:cubicBezTo>
                    <a:pt x="1035" y="8"/>
                    <a:pt x="1032" y="7"/>
                    <a:pt x="1029" y="7"/>
                  </a:cubicBezTo>
                  <a:cubicBezTo>
                    <a:pt x="1003" y="9"/>
                    <a:pt x="978" y="7"/>
                    <a:pt x="952" y="7"/>
                  </a:cubicBezTo>
                  <a:cubicBezTo>
                    <a:pt x="918" y="8"/>
                    <a:pt x="885" y="7"/>
                    <a:pt x="851" y="7"/>
                  </a:cubicBezTo>
                  <a:cubicBezTo>
                    <a:pt x="841" y="8"/>
                    <a:pt x="830" y="8"/>
                    <a:pt x="820" y="8"/>
                  </a:cubicBezTo>
                  <a:cubicBezTo>
                    <a:pt x="792" y="8"/>
                    <a:pt x="763" y="7"/>
                    <a:pt x="735" y="7"/>
                  </a:cubicBezTo>
                  <a:cubicBezTo>
                    <a:pt x="707" y="7"/>
                    <a:pt x="679" y="8"/>
                    <a:pt x="651" y="8"/>
                  </a:cubicBezTo>
                  <a:cubicBezTo>
                    <a:pt x="646" y="8"/>
                    <a:pt x="641" y="7"/>
                    <a:pt x="636" y="7"/>
                  </a:cubicBezTo>
                  <a:cubicBezTo>
                    <a:pt x="611" y="7"/>
                    <a:pt x="585" y="7"/>
                    <a:pt x="560" y="6"/>
                  </a:cubicBezTo>
                  <a:cubicBezTo>
                    <a:pt x="533" y="6"/>
                    <a:pt x="507" y="6"/>
                    <a:pt x="480" y="6"/>
                  </a:cubicBezTo>
                  <a:cubicBezTo>
                    <a:pt x="462" y="7"/>
                    <a:pt x="444" y="8"/>
                    <a:pt x="425" y="9"/>
                  </a:cubicBezTo>
                  <a:cubicBezTo>
                    <a:pt x="412" y="9"/>
                    <a:pt x="399" y="9"/>
                    <a:pt x="386" y="9"/>
                  </a:cubicBezTo>
                  <a:cubicBezTo>
                    <a:pt x="363" y="9"/>
                    <a:pt x="340" y="8"/>
                    <a:pt x="318" y="7"/>
                  </a:cubicBezTo>
                  <a:cubicBezTo>
                    <a:pt x="286" y="7"/>
                    <a:pt x="255" y="5"/>
                    <a:pt x="223" y="6"/>
                  </a:cubicBezTo>
                  <a:cubicBezTo>
                    <a:pt x="187" y="7"/>
                    <a:pt x="151" y="7"/>
                    <a:pt x="114" y="7"/>
                  </a:cubicBezTo>
                  <a:cubicBezTo>
                    <a:pt x="100" y="7"/>
                    <a:pt x="85" y="7"/>
                    <a:pt x="71" y="7"/>
                  </a:cubicBezTo>
                  <a:cubicBezTo>
                    <a:pt x="50" y="7"/>
                    <a:pt x="30" y="8"/>
                    <a:pt x="10" y="9"/>
                  </a:cubicBezTo>
                  <a:cubicBezTo>
                    <a:pt x="7" y="9"/>
                    <a:pt x="5" y="9"/>
                    <a:pt x="2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29" y="3"/>
                    <a:pt x="56" y="1"/>
                    <a:pt x="82" y="3"/>
                  </a:cubicBezTo>
                  <a:cubicBezTo>
                    <a:pt x="91" y="3"/>
                    <a:pt x="99" y="2"/>
                    <a:pt x="107" y="2"/>
                  </a:cubicBezTo>
                  <a:cubicBezTo>
                    <a:pt x="115" y="2"/>
                    <a:pt x="122" y="2"/>
                    <a:pt x="130" y="2"/>
                  </a:cubicBezTo>
                  <a:cubicBezTo>
                    <a:pt x="160" y="2"/>
                    <a:pt x="190" y="1"/>
                    <a:pt x="220" y="1"/>
                  </a:cubicBezTo>
                  <a:cubicBezTo>
                    <a:pt x="242" y="1"/>
                    <a:pt x="264" y="2"/>
                    <a:pt x="286" y="2"/>
                  </a:cubicBezTo>
                  <a:cubicBezTo>
                    <a:pt x="335" y="3"/>
                    <a:pt x="384" y="6"/>
                    <a:pt x="434" y="3"/>
                  </a:cubicBezTo>
                  <a:cubicBezTo>
                    <a:pt x="497" y="0"/>
                    <a:pt x="560" y="1"/>
                    <a:pt x="624" y="2"/>
                  </a:cubicBezTo>
                  <a:cubicBezTo>
                    <a:pt x="661" y="2"/>
                    <a:pt x="698" y="1"/>
                    <a:pt x="736" y="2"/>
                  </a:cubicBezTo>
                  <a:cubicBezTo>
                    <a:pt x="758" y="2"/>
                    <a:pt x="780" y="3"/>
                    <a:pt x="802" y="3"/>
                  </a:cubicBezTo>
                  <a:cubicBezTo>
                    <a:pt x="828" y="3"/>
                    <a:pt x="853" y="2"/>
                    <a:pt x="879" y="2"/>
                  </a:cubicBezTo>
                  <a:cubicBezTo>
                    <a:pt x="914" y="2"/>
                    <a:pt x="948" y="2"/>
                    <a:pt x="983" y="2"/>
                  </a:cubicBezTo>
                  <a:cubicBezTo>
                    <a:pt x="1011" y="2"/>
                    <a:pt x="1038" y="3"/>
                    <a:pt x="1066" y="4"/>
                  </a:cubicBezTo>
                  <a:cubicBezTo>
                    <a:pt x="1066" y="4"/>
                    <a:pt x="1077" y="4"/>
                    <a:pt x="107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5" name="Freeform 50"/>
            <p:cNvSpPr>
              <a:spLocks/>
            </p:cNvSpPr>
            <p:nvPr userDrawn="1"/>
          </p:nvSpPr>
          <p:spPr bwMode="auto">
            <a:xfrm>
              <a:off x="-675" y="280"/>
              <a:ext cx="2000" cy="21"/>
            </a:xfrm>
            <a:custGeom>
              <a:avLst/>
              <a:gdLst>
                <a:gd name="T0" fmla="*/ 1059 w 1064"/>
                <a:gd name="T1" fmla="*/ 10 h 11"/>
                <a:gd name="T2" fmla="*/ 1047 w 1064"/>
                <a:gd name="T3" fmla="*/ 11 h 11"/>
                <a:gd name="T4" fmla="*/ 964 w 1064"/>
                <a:gd name="T5" fmla="*/ 9 h 11"/>
                <a:gd name="T6" fmla="*/ 847 w 1064"/>
                <a:gd name="T7" fmla="*/ 6 h 11"/>
                <a:gd name="T8" fmla="*/ 818 w 1064"/>
                <a:gd name="T9" fmla="*/ 7 h 11"/>
                <a:gd name="T10" fmla="*/ 746 w 1064"/>
                <a:gd name="T11" fmla="*/ 7 h 11"/>
                <a:gd name="T12" fmla="*/ 615 w 1064"/>
                <a:gd name="T13" fmla="*/ 6 h 11"/>
                <a:gd name="T14" fmla="*/ 452 w 1064"/>
                <a:gd name="T15" fmla="*/ 7 h 11"/>
                <a:gd name="T16" fmla="*/ 323 w 1064"/>
                <a:gd name="T17" fmla="*/ 7 h 11"/>
                <a:gd name="T18" fmla="*/ 224 w 1064"/>
                <a:gd name="T19" fmla="*/ 9 h 11"/>
                <a:gd name="T20" fmla="*/ 150 w 1064"/>
                <a:gd name="T21" fmla="*/ 8 h 11"/>
                <a:gd name="T22" fmla="*/ 33 w 1064"/>
                <a:gd name="T23" fmla="*/ 6 h 11"/>
                <a:gd name="T24" fmla="*/ 17 w 1064"/>
                <a:gd name="T25" fmla="*/ 8 h 11"/>
                <a:gd name="T26" fmla="*/ 2 w 1064"/>
                <a:gd name="T27" fmla="*/ 7 h 11"/>
                <a:gd name="T28" fmla="*/ 0 w 1064"/>
                <a:gd name="T29" fmla="*/ 5 h 11"/>
                <a:gd name="T30" fmla="*/ 3 w 1064"/>
                <a:gd name="T31" fmla="*/ 4 h 11"/>
                <a:gd name="T32" fmla="*/ 47 w 1064"/>
                <a:gd name="T33" fmla="*/ 1 h 11"/>
                <a:gd name="T34" fmla="*/ 76 w 1064"/>
                <a:gd name="T35" fmla="*/ 1 h 11"/>
                <a:gd name="T36" fmla="*/ 229 w 1064"/>
                <a:gd name="T37" fmla="*/ 3 h 11"/>
                <a:gd name="T38" fmla="*/ 343 w 1064"/>
                <a:gd name="T39" fmla="*/ 2 h 11"/>
                <a:gd name="T40" fmla="*/ 428 w 1064"/>
                <a:gd name="T41" fmla="*/ 2 h 11"/>
                <a:gd name="T42" fmla="*/ 501 w 1064"/>
                <a:gd name="T43" fmla="*/ 2 h 11"/>
                <a:gd name="T44" fmla="*/ 680 w 1064"/>
                <a:gd name="T45" fmla="*/ 1 h 11"/>
                <a:gd name="T46" fmla="*/ 750 w 1064"/>
                <a:gd name="T47" fmla="*/ 2 h 11"/>
                <a:gd name="T48" fmla="*/ 820 w 1064"/>
                <a:gd name="T49" fmla="*/ 2 h 11"/>
                <a:gd name="T50" fmla="*/ 911 w 1064"/>
                <a:gd name="T51" fmla="*/ 2 h 11"/>
                <a:gd name="T52" fmla="*/ 957 w 1064"/>
                <a:gd name="T53" fmla="*/ 3 h 11"/>
                <a:gd name="T54" fmla="*/ 1055 w 1064"/>
                <a:gd name="T55" fmla="*/ 5 h 11"/>
                <a:gd name="T56" fmla="*/ 1058 w 1064"/>
                <a:gd name="T57" fmla="*/ 6 h 11"/>
                <a:gd name="T58" fmla="*/ 1064 w 1064"/>
                <a:gd name="T59" fmla="*/ 7 h 11"/>
                <a:gd name="T60" fmla="*/ 1059 w 1064"/>
                <a:gd name="T6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64" h="11">
                  <a:moveTo>
                    <a:pt x="1059" y="10"/>
                  </a:moveTo>
                  <a:cubicBezTo>
                    <a:pt x="1055" y="11"/>
                    <a:pt x="1051" y="11"/>
                    <a:pt x="1047" y="11"/>
                  </a:cubicBezTo>
                  <a:cubicBezTo>
                    <a:pt x="1019" y="10"/>
                    <a:pt x="991" y="10"/>
                    <a:pt x="964" y="9"/>
                  </a:cubicBezTo>
                  <a:cubicBezTo>
                    <a:pt x="925" y="8"/>
                    <a:pt x="886" y="7"/>
                    <a:pt x="847" y="6"/>
                  </a:cubicBezTo>
                  <a:cubicBezTo>
                    <a:pt x="837" y="6"/>
                    <a:pt x="827" y="6"/>
                    <a:pt x="818" y="7"/>
                  </a:cubicBezTo>
                  <a:cubicBezTo>
                    <a:pt x="794" y="9"/>
                    <a:pt x="770" y="8"/>
                    <a:pt x="746" y="7"/>
                  </a:cubicBezTo>
                  <a:cubicBezTo>
                    <a:pt x="702" y="5"/>
                    <a:pt x="659" y="6"/>
                    <a:pt x="615" y="6"/>
                  </a:cubicBezTo>
                  <a:cubicBezTo>
                    <a:pt x="561" y="7"/>
                    <a:pt x="506" y="7"/>
                    <a:pt x="452" y="7"/>
                  </a:cubicBezTo>
                  <a:cubicBezTo>
                    <a:pt x="409" y="7"/>
                    <a:pt x="366" y="7"/>
                    <a:pt x="323" y="7"/>
                  </a:cubicBezTo>
                  <a:cubicBezTo>
                    <a:pt x="290" y="7"/>
                    <a:pt x="257" y="9"/>
                    <a:pt x="224" y="9"/>
                  </a:cubicBezTo>
                  <a:cubicBezTo>
                    <a:pt x="199" y="9"/>
                    <a:pt x="174" y="10"/>
                    <a:pt x="150" y="8"/>
                  </a:cubicBezTo>
                  <a:cubicBezTo>
                    <a:pt x="111" y="6"/>
                    <a:pt x="72" y="7"/>
                    <a:pt x="33" y="6"/>
                  </a:cubicBezTo>
                  <a:cubicBezTo>
                    <a:pt x="28" y="6"/>
                    <a:pt x="23" y="7"/>
                    <a:pt x="17" y="8"/>
                  </a:cubicBezTo>
                  <a:cubicBezTo>
                    <a:pt x="12" y="8"/>
                    <a:pt x="7" y="9"/>
                    <a:pt x="2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2" y="4"/>
                    <a:pt x="3" y="4"/>
                  </a:cubicBezTo>
                  <a:cubicBezTo>
                    <a:pt x="18" y="2"/>
                    <a:pt x="32" y="1"/>
                    <a:pt x="47" y="1"/>
                  </a:cubicBezTo>
                  <a:cubicBezTo>
                    <a:pt x="57" y="1"/>
                    <a:pt x="66" y="1"/>
                    <a:pt x="76" y="1"/>
                  </a:cubicBezTo>
                  <a:cubicBezTo>
                    <a:pt x="127" y="2"/>
                    <a:pt x="178" y="3"/>
                    <a:pt x="229" y="3"/>
                  </a:cubicBezTo>
                  <a:cubicBezTo>
                    <a:pt x="267" y="4"/>
                    <a:pt x="305" y="2"/>
                    <a:pt x="343" y="2"/>
                  </a:cubicBezTo>
                  <a:cubicBezTo>
                    <a:pt x="371" y="1"/>
                    <a:pt x="399" y="2"/>
                    <a:pt x="428" y="2"/>
                  </a:cubicBezTo>
                  <a:cubicBezTo>
                    <a:pt x="452" y="2"/>
                    <a:pt x="476" y="2"/>
                    <a:pt x="501" y="2"/>
                  </a:cubicBezTo>
                  <a:cubicBezTo>
                    <a:pt x="560" y="1"/>
                    <a:pt x="620" y="1"/>
                    <a:pt x="680" y="1"/>
                  </a:cubicBezTo>
                  <a:cubicBezTo>
                    <a:pt x="703" y="0"/>
                    <a:pt x="726" y="2"/>
                    <a:pt x="750" y="2"/>
                  </a:cubicBezTo>
                  <a:cubicBezTo>
                    <a:pt x="773" y="3"/>
                    <a:pt x="796" y="3"/>
                    <a:pt x="820" y="2"/>
                  </a:cubicBezTo>
                  <a:cubicBezTo>
                    <a:pt x="850" y="1"/>
                    <a:pt x="880" y="1"/>
                    <a:pt x="911" y="2"/>
                  </a:cubicBezTo>
                  <a:cubicBezTo>
                    <a:pt x="926" y="2"/>
                    <a:pt x="941" y="3"/>
                    <a:pt x="957" y="3"/>
                  </a:cubicBezTo>
                  <a:cubicBezTo>
                    <a:pt x="990" y="4"/>
                    <a:pt x="1022" y="5"/>
                    <a:pt x="1055" y="5"/>
                  </a:cubicBezTo>
                  <a:cubicBezTo>
                    <a:pt x="1056" y="5"/>
                    <a:pt x="1057" y="6"/>
                    <a:pt x="1058" y="6"/>
                  </a:cubicBezTo>
                  <a:cubicBezTo>
                    <a:pt x="1058" y="6"/>
                    <a:pt x="1064" y="6"/>
                    <a:pt x="1064" y="7"/>
                  </a:cubicBezTo>
                  <a:cubicBezTo>
                    <a:pt x="1064" y="9"/>
                    <a:pt x="1059" y="10"/>
                    <a:pt x="10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-502" y="-447"/>
              <a:ext cx="1976" cy="23"/>
            </a:xfrm>
            <a:custGeom>
              <a:avLst/>
              <a:gdLst>
                <a:gd name="T0" fmla="*/ 3 w 1051"/>
                <a:gd name="T1" fmla="*/ 3 h 12"/>
                <a:gd name="T2" fmla="*/ 76 w 1051"/>
                <a:gd name="T3" fmla="*/ 2 h 12"/>
                <a:gd name="T4" fmla="*/ 108 w 1051"/>
                <a:gd name="T5" fmla="*/ 3 h 12"/>
                <a:gd name="T6" fmla="*/ 161 w 1051"/>
                <a:gd name="T7" fmla="*/ 3 h 12"/>
                <a:gd name="T8" fmla="*/ 294 w 1051"/>
                <a:gd name="T9" fmla="*/ 3 h 12"/>
                <a:gd name="T10" fmla="*/ 409 w 1051"/>
                <a:gd name="T11" fmla="*/ 1 h 12"/>
                <a:gd name="T12" fmla="*/ 475 w 1051"/>
                <a:gd name="T13" fmla="*/ 1 h 12"/>
                <a:gd name="T14" fmla="*/ 573 w 1051"/>
                <a:gd name="T15" fmla="*/ 3 h 12"/>
                <a:gd name="T16" fmla="*/ 739 w 1051"/>
                <a:gd name="T17" fmla="*/ 3 h 12"/>
                <a:gd name="T18" fmla="*/ 859 w 1051"/>
                <a:gd name="T19" fmla="*/ 3 h 12"/>
                <a:gd name="T20" fmla="*/ 964 w 1051"/>
                <a:gd name="T21" fmla="*/ 3 h 12"/>
                <a:gd name="T22" fmla="*/ 1046 w 1051"/>
                <a:gd name="T23" fmla="*/ 6 h 12"/>
                <a:gd name="T24" fmla="*/ 1051 w 1051"/>
                <a:gd name="T25" fmla="*/ 9 h 12"/>
                <a:gd name="T26" fmla="*/ 1046 w 1051"/>
                <a:gd name="T27" fmla="*/ 11 h 12"/>
                <a:gd name="T28" fmla="*/ 1032 w 1051"/>
                <a:gd name="T29" fmla="*/ 11 h 12"/>
                <a:gd name="T30" fmla="*/ 966 w 1051"/>
                <a:gd name="T31" fmla="*/ 9 h 12"/>
                <a:gd name="T32" fmla="*/ 877 w 1051"/>
                <a:gd name="T33" fmla="*/ 9 h 12"/>
                <a:gd name="T34" fmla="*/ 817 w 1051"/>
                <a:gd name="T35" fmla="*/ 8 h 12"/>
                <a:gd name="T36" fmla="*/ 716 w 1051"/>
                <a:gd name="T37" fmla="*/ 9 h 12"/>
                <a:gd name="T38" fmla="*/ 647 w 1051"/>
                <a:gd name="T39" fmla="*/ 9 h 12"/>
                <a:gd name="T40" fmla="*/ 534 w 1051"/>
                <a:gd name="T41" fmla="*/ 8 h 12"/>
                <a:gd name="T42" fmla="*/ 443 w 1051"/>
                <a:gd name="T43" fmla="*/ 6 h 12"/>
                <a:gd name="T44" fmla="*/ 377 w 1051"/>
                <a:gd name="T45" fmla="*/ 6 h 12"/>
                <a:gd name="T46" fmla="*/ 370 w 1051"/>
                <a:gd name="T47" fmla="*/ 7 h 12"/>
                <a:gd name="T48" fmla="*/ 232 w 1051"/>
                <a:gd name="T49" fmla="*/ 9 h 12"/>
                <a:gd name="T50" fmla="*/ 131 w 1051"/>
                <a:gd name="T51" fmla="*/ 7 h 12"/>
                <a:gd name="T52" fmla="*/ 91 w 1051"/>
                <a:gd name="T53" fmla="*/ 8 h 12"/>
                <a:gd name="T54" fmla="*/ 68 w 1051"/>
                <a:gd name="T55" fmla="*/ 7 h 12"/>
                <a:gd name="T56" fmla="*/ 24 w 1051"/>
                <a:gd name="T57" fmla="*/ 7 h 12"/>
                <a:gd name="T58" fmla="*/ 10 w 1051"/>
                <a:gd name="T59" fmla="*/ 7 h 12"/>
                <a:gd name="T60" fmla="*/ 0 w 1051"/>
                <a:gd name="T61" fmla="*/ 5 h 12"/>
                <a:gd name="T62" fmla="*/ 3 w 1051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1" h="12">
                  <a:moveTo>
                    <a:pt x="3" y="3"/>
                  </a:moveTo>
                  <a:cubicBezTo>
                    <a:pt x="28" y="2"/>
                    <a:pt x="52" y="0"/>
                    <a:pt x="76" y="2"/>
                  </a:cubicBezTo>
                  <a:cubicBezTo>
                    <a:pt x="87" y="3"/>
                    <a:pt x="97" y="3"/>
                    <a:pt x="108" y="3"/>
                  </a:cubicBezTo>
                  <a:cubicBezTo>
                    <a:pt x="125" y="3"/>
                    <a:pt x="143" y="3"/>
                    <a:pt x="161" y="3"/>
                  </a:cubicBezTo>
                  <a:cubicBezTo>
                    <a:pt x="206" y="4"/>
                    <a:pt x="250" y="3"/>
                    <a:pt x="294" y="3"/>
                  </a:cubicBezTo>
                  <a:cubicBezTo>
                    <a:pt x="332" y="2"/>
                    <a:pt x="371" y="2"/>
                    <a:pt x="409" y="1"/>
                  </a:cubicBezTo>
                  <a:cubicBezTo>
                    <a:pt x="431" y="1"/>
                    <a:pt x="453" y="1"/>
                    <a:pt x="475" y="1"/>
                  </a:cubicBezTo>
                  <a:cubicBezTo>
                    <a:pt x="507" y="1"/>
                    <a:pt x="540" y="3"/>
                    <a:pt x="573" y="3"/>
                  </a:cubicBezTo>
                  <a:cubicBezTo>
                    <a:pt x="628" y="3"/>
                    <a:pt x="683" y="3"/>
                    <a:pt x="739" y="3"/>
                  </a:cubicBezTo>
                  <a:cubicBezTo>
                    <a:pt x="779" y="3"/>
                    <a:pt x="819" y="3"/>
                    <a:pt x="859" y="3"/>
                  </a:cubicBezTo>
                  <a:cubicBezTo>
                    <a:pt x="894" y="3"/>
                    <a:pt x="929" y="3"/>
                    <a:pt x="964" y="3"/>
                  </a:cubicBezTo>
                  <a:cubicBezTo>
                    <a:pt x="991" y="4"/>
                    <a:pt x="1019" y="5"/>
                    <a:pt x="1046" y="6"/>
                  </a:cubicBezTo>
                  <a:cubicBezTo>
                    <a:pt x="1049" y="6"/>
                    <a:pt x="1051" y="7"/>
                    <a:pt x="1051" y="9"/>
                  </a:cubicBezTo>
                  <a:cubicBezTo>
                    <a:pt x="1051" y="11"/>
                    <a:pt x="1048" y="11"/>
                    <a:pt x="1046" y="11"/>
                  </a:cubicBezTo>
                  <a:cubicBezTo>
                    <a:pt x="1041" y="12"/>
                    <a:pt x="1037" y="11"/>
                    <a:pt x="1032" y="11"/>
                  </a:cubicBezTo>
                  <a:cubicBezTo>
                    <a:pt x="1010" y="10"/>
                    <a:pt x="988" y="9"/>
                    <a:pt x="966" y="9"/>
                  </a:cubicBezTo>
                  <a:cubicBezTo>
                    <a:pt x="936" y="8"/>
                    <a:pt x="907" y="9"/>
                    <a:pt x="877" y="9"/>
                  </a:cubicBezTo>
                  <a:cubicBezTo>
                    <a:pt x="857" y="9"/>
                    <a:pt x="837" y="8"/>
                    <a:pt x="817" y="8"/>
                  </a:cubicBezTo>
                  <a:cubicBezTo>
                    <a:pt x="783" y="8"/>
                    <a:pt x="749" y="9"/>
                    <a:pt x="716" y="9"/>
                  </a:cubicBezTo>
                  <a:cubicBezTo>
                    <a:pt x="693" y="9"/>
                    <a:pt x="670" y="9"/>
                    <a:pt x="647" y="9"/>
                  </a:cubicBezTo>
                  <a:cubicBezTo>
                    <a:pt x="609" y="8"/>
                    <a:pt x="571" y="8"/>
                    <a:pt x="534" y="8"/>
                  </a:cubicBezTo>
                  <a:cubicBezTo>
                    <a:pt x="503" y="7"/>
                    <a:pt x="473" y="6"/>
                    <a:pt x="443" y="6"/>
                  </a:cubicBezTo>
                  <a:cubicBezTo>
                    <a:pt x="421" y="5"/>
                    <a:pt x="399" y="6"/>
                    <a:pt x="377" y="6"/>
                  </a:cubicBezTo>
                  <a:cubicBezTo>
                    <a:pt x="375" y="6"/>
                    <a:pt x="372" y="7"/>
                    <a:pt x="370" y="7"/>
                  </a:cubicBezTo>
                  <a:cubicBezTo>
                    <a:pt x="324" y="7"/>
                    <a:pt x="278" y="8"/>
                    <a:pt x="232" y="9"/>
                  </a:cubicBezTo>
                  <a:cubicBezTo>
                    <a:pt x="199" y="9"/>
                    <a:pt x="165" y="9"/>
                    <a:pt x="131" y="7"/>
                  </a:cubicBezTo>
                  <a:cubicBezTo>
                    <a:pt x="118" y="6"/>
                    <a:pt x="104" y="8"/>
                    <a:pt x="91" y="8"/>
                  </a:cubicBezTo>
                  <a:cubicBezTo>
                    <a:pt x="83" y="8"/>
                    <a:pt x="76" y="8"/>
                    <a:pt x="68" y="7"/>
                  </a:cubicBezTo>
                  <a:cubicBezTo>
                    <a:pt x="54" y="6"/>
                    <a:pt x="39" y="6"/>
                    <a:pt x="24" y="7"/>
                  </a:cubicBezTo>
                  <a:cubicBezTo>
                    <a:pt x="19" y="7"/>
                    <a:pt x="15" y="8"/>
                    <a:pt x="10" y="7"/>
                  </a:cubicBezTo>
                  <a:cubicBezTo>
                    <a:pt x="10" y="7"/>
                    <a:pt x="0" y="7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-504" y="-235"/>
              <a:ext cx="2057" cy="25"/>
            </a:xfrm>
            <a:custGeom>
              <a:avLst/>
              <a:gdLst>
                <a:gd name="T0" fmla="*/ 3 w 1094"/>
                <a:gd name="T1" fmla="*/ 5 h 13"/>
                <a:gd name="T2" fmla="*/ 33 w 1094"/>
                <a:gd name="T3" fmla="*/ 3 h 13"/>
                <a:gd name="T4" fmla="*/ 132 w 1094"/>
                <a:gd name="T5" fmla="*/ 3 h 13"/>
                <a:gd name="T6" fmla="*/ 235 w 1094"/>
                <a:gd name="T7" fmla="*/ 5 h 13"/>
                <a:gd name="T8" fmla="*/ 269 w 1094"/>
                <a:gd name="T9" fmla="*/ 3 h 13"/>
                <a:gd name="T10" fmla="*/ 311 w 1094"/>
                <a:gd name="T11" fmla="*/ 4 h 13"/>
                <a:gd name="T12" fmla="*/ 392 w 1094"/>
                <a:gd name="T13" fmla="*/ 5 h 13"/>
                <a:gd name="T14" fmla="*/ 470 w 1094"/>
                <a:gd name="T15" fmla="*/ 4 h 13"/>
                <a:gd name="T16" fmla="*/ 544 w 1094"/>
                <a:gd name="T17" fmla="*/ 5 h 13"/>
                <a:gd name="T18" fmla="*/ 565 w 1094"/>
                <a:gd name="T19" fmla="*/ 4 h 13"/>
                <a:gd name="T20" fmla="*/ 785 w 1094"/>
                <a:gd name="T21" fmla="*/ 6 h 13"/>
                <a:gd name="T22" fmla="*/ 845 w 1094"/>
                <a:gd name="T23" fmla="*/ 6 h 13"/>
                <a:gd name="T24" fmla="*/ 962 w 1094"/>
                <a:gd name="T25" fmla="*/ 7 h 13"/>
                <a:gd name="T26" fmla="*/ 1056 w 1094"/>
                <a:gd name="T27" fmla="*/ 5 h 13"/>
                <a:gd name="T28" fmla="*/ 1090 w 1094"/>
                <a:gd name="T29" fmla="*/ 4 h 13"/>
                <a:gd name="T30" fmla="*/ 1094 w 1094"/>
                <a:gd name="T31" fmla="*/ 6 h 13"/>
                <a:gd name="T32" fmla="*/ 1091 w 1094"/>
                <a:gd name="T33" fmla="*/ 9 h 13"/>
                <a:gd name="T34" fmla="*/ 1073 w 1094"/>
                <a:gd name="T35" fmla="*/ 11 h 13"/>
                <a:gd name="T36" fmla="*/ 1028 w 1094"/>
                <a:gd name="T37" fmla="*/ 11 h 13"/>
                <a:gd name="T38" fmla="*/ 951 w 1094"/>
                <a:gd name="T39" fmla="*/ 12 h 13"/>
                <a:gd name="T40" fmla="*/ 906 w 1094"/>
                <a:gd name="T41" fmla="*/ 12 h 13"/>
                <a:gd name="T42" fmla="*/ 876 w 1094"/>
                <a:gd name="T43" fmla="*/ 12 h 13"/>
                <a:gd name="T44" fmla="*/ 815 w 1094"/>
                <a:gd name="T45" fmla="*/ 11 h 13"/>
                <a:gd name="T46" fmla="*/ 723 w 1094"/>
                <a:gd name="T47" fmla="*/ 10 h 13"/>
                <a:gd name="T48" fmla="*/ 610 w 1094"/>
                <a:gd name="T49" fmla="*/ 9 h 13"/>
                <a:gd name="T50" fmla="*/ 560 w 1094"/>
                <a:gd name="T51" fmla="*/ 8 h 13"/>
                <a:gd name="T52" fmla="*/ 458 w 1094"/>
                <a:gd name="T53" fmla="*/ 9 h 13"/>
                <a:gd name="T54" fmla="*/ 366 w 1094"/>
                <a:gd name="T55" fmla="*/ 11 h 13"/>
                <a:gd name="T56" fmla="*/ 304 w 1094"/>
                <a:gd name="T57" fmla="*/ 9 h 13"/>
                <a:gd name="T58" fmla="*/ 243 w 1094"/>
                <a:gd name="T59" fmla="*/ 9 h 13"/>
                <a:gd name="T60" fmla="*/ 158 w 1094"/>
                <a:gd name="T61" fmla="*/ 10 h 13"/>
                <a:gd name="T62" fmla="*/ 41 w 1094"/>
                <a:gd name="T63" fmla="*/ 8 h 13"/>
                <a:gd name="T64" fmla="*/ 7 w 1094"/>
                <a:gd name="T65" fmla="*/ 10 h 13"/>
                <a:gd name="T66" fmla="*/ 0 w 1094"/>
                <a:gd name="T67" fmla="*/ 8 h 13"/>
                <a:gd name="T68" fmla="*/ 3 w 1094"/>
                <a:gd name="T6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4" h="13">
                  <a:moveTo>
                    <a:pt x="3" y="5"/>
                  </a:moveTo>
                  <a:cubicBezTo>
                    <a:pt x="13" y="5"/>
                    <a:pt x="23" y="3"/>
                    <a:pt x="33" y="3"/>
                  </a:cubicBezTo>
                  <a:cubicBezTo>
                    <a:pt x="66" y="2"/>
                    <a:pt x="99" y="0"/>
                    <a:pt x="132" y="3"/>
                  </a:cubicBezTo>
                  <a:cubicBezTo>
                    <a:pt x="166" y="6"/>
                    <a:pt x="200" y="5"/>
                    <a:pt x="235" y="5"/>
                  </a:cubicBezTo>
                  <a:cubicBezTo>
                    <a:pt x="246" y="5"/>
                    <a:pt x="258" y="3"/>
                    <a:pt x="269" y="3"/>
                  </a:cubicBezTo>
                  <a:cubicBezTo>
                    <a:pt x="283" y="3"/>
                    <a:pt x="297" y="4"/>
                    <a:pt x="311" y="4"/>
                  </a:cubicBezTo>
                  <a:cubicBezTo>
                    <a:pt x="338" y="5"/>
                    <a:pt x="365" y="5"/>
                    <a:pt x="392" y="5"/>
                  </a:cubicBezTo>
                  <a:cubicBezTo>
                    <a:pt x="418" y="5"/>
                    <a:pt x="444" y="5"/>
                    <a:pt x="470" y="4"/>
                  </a:cubicBezTo>
                  <a:cubicBezTo>
                    <a:pt x="495" y="4"/>
                    <a:pt x="519" y="5"/>
                    <a:pt x="544" y="5"/>
                  </a:cubicBezTo>
                  <a:cubicBezTo>
                    <a:pt x="551" y="5"/>
                    <a:pt x="558" y="4"/>
                    <a:pt x="565" y="4"/>
                  </a:cubicBezTo>
                  <a:cubicBezTo>
                    <a:pt x="639" y="5"/>
                    <a:pt x="712" y="6"/>
                    <a:pt x="785" y="6"/>
                  </a:cubicBezTo>
                  <a:cubicBezTo>
                    <a:pt x="805" y="7"/>
                    <a:pt x="825" y="6"/>
                    <a:pt x="845" y="6"/>
                  </a:cubicBezTo>
                  <a:cubicBezTo>
                    <a:pt x="884" y="7"/>
                    <a:pt x="923" y="7"/>
                    <a:pt x="962" y="7"/>
                  </a:cubicBezTo>
                  <a:cubicBezTo>
                    <a:pt x="993" y="7"/>
                    <a:pt x="1025" y="6"/>
                    <a:pt x="1056" y="5"/>
                  </a:cubicBezTo>
                  <a:cubicBezTo>
                    <a:pt x="1067" y="5"/>
                    <a:pt x="1079" y="4"/>
                    <a:pt x="1090" y="4"/>
                  </a:cubicBezTo>
                  <a:cubicBezTo>
                    <a:pt x="1092" y="4"/>
                    <a:pt x="1094" y="3"/>
                    <a:pt x="1094" y="6"/>
                  </a:cubicBezTo>
                  <a:cubicBezTo>
                    <a:pt x="1094" y="8"/>
                    <a:pt x="1092" y="9"/>
                    <a:pt x="1091" y="9"/>
                  </a:cubicBezTo>
                  <a:cubicBezTo>
                    <a:pt x="1085" y="11"/>
                    <a:pt x="1079" y="10"/>
                    <a:pt x="1073" y="11"/>
                  </a:cubicBezTo>
                  <a:cubicBezTo>
                    <a:pt x="1058" y="11"/>
                    <a:pt x="1043" y="11"/>
                    <a:pt x="1028" y="11"/>
                  </a:cubicBezTo>
                  <a:cubicBezTo>
                    <a:pt x="1002" y="12"/>
                    <a:pt x="977" y="12"/>
                    <a:pt x="951" y="12"/>
                  </a:cubicBezTo>
                  <a:cubicBezTo>
                    <a:pt x="936" y="13"/>
                    <a:pt x="921" y="12"/>
                    <a:pt x="906" y="12"/>
                  </a:cubicBezTo>
                  <a:cubicBezTo>
                    <a:pt x="896" y="12"/>
                    <a:pt x="886" y="13"/>
                    <a:pt x="876" y="12"/>
                  </a:cubicBezTo>
                  <a:cubicBezTo>
                    <a:pt x="855" y="12"/>
                    <a:pt x="835" y="12"/>
                    <a:pt x="815" y="11"/>
                  </a:cubicBezTo>
                  <a:cubicBezTo>
                    <a:pt x="784" y="11"/>
                    <a:pt x="754" y="11"/>
                    <a:pt x="723" y="10"/>
                  </a:cubicBezTo>
                  <a:cubicBezTo>
                    <a:pt x="685" y="10"/>
                    <a:pt x="647" y="9"/>
                    <a:pt x="610" y="9"/>
                  </a:cubicBezTo>
                  <a:cubicBezTo>
                    <a:pt x="593" y="8"/>
                    <a:pt x="577" y="8"/>
                    <a:pt x="560" y="8"/>
                  </a:cubicBezTo>
                  <a:cubicBezTo>
                    <a:pt x="526" y="9"/>
                    <a:pt x="492" y="9"/>
                    <a:pt x="458" y="9"/>
                  </a:cubicBezTo>
                  <a:cubicBezTo>
                    <a:pt x="428" y="9"/>
                    <a:pt x="397" y="10"/>
                    <a:pt x="366" y="11"/>
                  </a:cubicBezTo>
                  <a:cubicBezTo>
                    <a:pt x="345" y="11"/>
                    <a:pt x="325" y="10"/>
                    <a:pt x="304" y="9"/>
                  </a:cubicBezTo>
                  <a:cubicBezTo>
                    <a:pt x="284" y="8"/>
                    <a:pt x="264" y="9"/>
                    <a:pt x="243" y="9"/>
                  </a:cubicBezTo>
                  <a:cubicBezTo>
                    <a:pt x="215" y="9"/>
                    <a:pt x="186" y="11"/>
                    <a:pt x="158" y="10"/>
                  </a:cubicBezTo>
                  <a:cubicBezTo>
                    <a:pt x="119" y="7"/>
                    <a:pt x="80" y="7"/>
                    <a:pt x="41" y="8"/>
                  </a:cubicBezTo>
                  <a:cubicBezTo>
                    <a:pt x="30" y="9"/>
                    <a:pt x="18" y="10"/>
                    <a:pt x="7" y="10"/>
                  </a:cubicBezTo>
                  <a:cubicBezTo>
                    <a:pt x="7" y="10"/>
                    <a:pt x="0" y="11"/>
                    <a:pt x="0" y="8"/>
                  </a:cubicBezTo>
                  <a:cubicBezTo>
                    <a:pt x="0" y="6"/>
                    <a:pt x="3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-501" y="-361"/>
              <a:ext cx="2022" cy="23"/>
            </a:xfrm>
            <a:custGeom>
              <a:avLst/>
              <a:gdLst>
                <a:gd name="T0" fmla="*/ 1070 w 1075"/>
                <a:gd name="T1" fmla="*/ 11 h 12"/>
                <a:gd name="T2" fmla="*/ 1051 w 1075"/>
                <a:gd name="T3" fmla="*/ 11 h 12"/>
                <a:gd name="T4" fmla="*/ 964 w 1075"/>
                <a:gd name="T5" fmla="*/ 12 h 12"/>
                <a:gd name="T6" fmla="*/ 919 w 1075"/>
                <a:gd name="T7" fmla="*/ 11 h 12"/>
                <a:gd name="T8" fmla="*/ 806 w 1075"/>
                <a:gd name="T9" fmla="*/ 10 h 12"/>
                <a:gd name="T10" fmla="*/ 696 w 1075"/>
                <a:gd name="T11" fmla="*/ 10 h 12"/>
                <a:gd name="T12" fmla="*/ 649 w 1075"/>
                <a:gd name="T13" fmla="*/ 9 h 12"/>
                <a:gd name="T14" fmla="*/ 592 w 1075"/>
                <a:gd name="T15" fmla="*/ 8 h 12"/>
                <a:gd name="T16" fmla="*/ 465 w 1075"/>
                <a:gd name="T17" fmla="*/ 8 h 12"/>
                <a:gd name="T18" fmla="*/ 354 w 1075"/>
                <a:gd name="T19" fmla="*/ 7 h 12"/>
                <a:gd name="T20" fmla="*/ 251 w 1075"/>
                <a:gd name="T21" fmla="*/ 5 h 12"/>
                <a:gd name="T22" fmla="*/ 208 w 1075"/>
                <a:gd name="T23" fmla="*/ 7 h 12"/>
                <a:gd name="T24" fmla="*/ 129 w 1075"/>
                <a:gd name="T25" fmla="*/ 8 h 12"/>
                <a:gd name="T26" fmla="*/ 75 w 1075"/>
                <a:gd name="T27" fmla="*/ 10 h 12"/>
                <a:gd name="T28" fmla="*/ 54 w 1075"/>
                <a:gd name="T29" fmla="*/ 9 h 12"/>
                <a:gd name="T30" fmla="*/ 9 w 1075"/>
                <a:gd name="T31" fmla="*/ 8 h 12"/>
                <a:gd name="T32" fmla="*/ 0 w 1075"/>
                <a:gd name="T33" fmla="*/ 5 h 12"/>
                <a:gd name="T34" fmla="*/ 7 w 1075"/>
                <a:gd name="T35" fmla="*/ 3 h 12"/>
                <a:gd name="T36" fmla="*/ 58 w 1075"/>
                <a:gd name="T37" fmla="*/ 4 h 12"/>
                <a:gd name="T38" fmla="*/ 118 w 1075"/>
                <a:gd name="T39" fmla="*/ 3 h 12"/>
                <a:gd name="T40" fmla="*/ 175 w 1075"/>
                <a:gd name="T41" fmla="*/ 2 h 12"/>
                <a:gd name="T42" fmla="*/ 255 w 1075"/>
                <a:gd name="T43" fmla="*/ 1 h 12"/>
                <a:gd name="T44" fmla="*/ 331 w 1075"/>
                <a:gd name="T45" fmla="*/ 2 h 12"/>
                <a:gd name="T46" fmla="*/ 386 w 1075"/>
                <a:gd name="T47" fmla="*/ 2 h 12"/>
                <a:gd name="T48" fmla="*/ 430 w 1075"/>
                <a:gd name="T49" fmla="*/ 3 h 12"/>
                <a:gd name="T50" fmla="*/ 528 w 1075"/>
                <a:gd name="T51" fmla="*/ 3 h 12"/>
                <a:gd name="T52" fmla="*/ 624 w 1075"/>
                <a:gd name="T53" fmla="*/ 4 h 12"/>
                <a:gd name="T54" fmla="*/ 743 w 1075"/>
                <a:gd name="T55" fmla="*/ 5 h 12"/>
                <a:gd name="T56" fmla="*/ 810 w 1075"/>
                <a:gd name="T57" fmla="*/ 5 h 12"/>
                <a:gd name="T58" fmla="*/ 945 w 1075"/>
                <a:gd name="T59" fmla="*/ 6 h 12"/>
                <a:gd name="T60" fmla="*/ 1027 w 1075"/>
                <a:gd name="T61" fmla="*/ 6 h 12"/>
                <a:gd name="T62" fmla="*/ 1070 w 1075"/>
                <a:gd name="T63" fmla="*/ 6 h 12"/>
                <a:gd name="T64" fmla="*/ 1075 w 1075"/>
                <a:gd name="T65" fmla="*/ 8 h 12"/>
                <a:gd name="T66" fmla="*/ 1070 w 1075"/>
                <a:gd name="T6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5" h="12">
                  <a:moveTo>
                    <a:pt x="1070" y="11"/>
                  </a:moveTo>
                  <a:cubicBezTo>
                    <a:pt x="1064" y="12"/>
                    <a:pt x="1058" y="11"/>
                    <a:pt x="1051" y="11"/>
                  </a:cubicBezTo>
                  <a:cubicBezTo>
                    <a:pt x="1022" y="11"/>
                    <a:pt x="993" y="11"/>
                    <a:pt x="964" y="12"/>
                  </a:cubicBezTo>
                  <a:cubicBezTo>
                    <a:pt x="949" y="12"/>
                    <a:pt x="934" y="12"/>
                    <a:pt x="919" y="11"/>
                  </a:cubicBezTo>
                  <a:cubicBezTo>
                    <a:pt x="881" y="11"/>
                    <a:pt x="843" y="11"/>
                    <a:pt x="806" y="10"/>
                  </a:cubicBezTo>
                  <a:cubicBezTo>
                    <a:pt x="769" y="10"/>
                    <a:pt x="732" y="11"/>
                    <a:pt x="696" y="10"/>
                  </a:cubicBezTo>
                  <a:cubicBezTo>
                    <a:pt x="680" y="10"/>
                    <a:pt x="665" y="10"/>
                    <a:pt x="649" y="9"/>
                  </a:cubicBezTo>
                  <a:cubicBezTo>
                    <a:pt x="630" y="9"/>
                    <a:pt x="611" y="8"/>
                    <a:pt x="592" y="8"/>
                  </a:cubicBezTo>
                  <a:cubicBezTo>
                    <a:pt x="550" y="8"/>
                    <a:pt x="507" y="8"/>
                    <a:pt x="465" y="8"/>
                  </a:cubicBezTo>
                  <a:cubicBezTo>
                    <a:pt x="428" y="8"/>
                    <a:pt x="391" y="7"/>
                    <a:pt x="354" y="7"/>
                  </a:cubicBezTo>
                  <a:cubicBezTo>
                    <a:pt x="320" y="6"/>
                    <a:pt x="286" y="6"/>
                    <a:pt x="251" y="5"/>
                  </a:cubicBezTo>
                  <a:cubicBezTo>
                    <a:pt x="237" y="5"/>
                    <a:pt x="222" y="7"/>
                    <a:pt x="208" y="7"/>
                  </a:cubicBezTo>
                  <a:cubicBezTo>
                    <a:pt x="182" y="8"/>
                    <a:pt x="156" y="8"/>
                    <a:pt x="129" y="8"/>
                  </a:cubicBezTo>
                  <a:cubicBezTo>
                    <a:pt x="111" y="9"/>
                    <a:pt x="93" y="10"/>
                    <a:pt x="75" y="10"/>
                  </a:cubicBezTo>
                  <a:cubicBezTo>
                    <a:pt x="68" y="10"/>
                    <a:pt x="61" y="9"/>
                    <a:pt x="54" y="9"/>
                  </a:cubicBezTo>
                  <a:cubicBezTo>
                    <a:pt x="39" y="9"/>
                    <a:pt x="24" y="8"/>
                    <a:pt x="9" y="8"/>
                  </a:cubicBezTo>
                  <a:cubicBezTo>
                    <a:pt x="9" y="8"/>
                    <a:pt x="0" y="8"/>
                    <a:pt x="0" y="5"/>
                  </a:cubicBezTo>
                  <a:cubicBezTo>
                    <a:pt x="0" y="3"/>
                    <a:pt x="7" y="3"/>
                    <a:pt x="7" y="3"/>
                  </a:cubicBezTo>
                  <a:cubicBezTo>
                    <a:pt x="24" y="3"/>
                    <a:pt x="41" y="4"/>
                    <a:pt x="58" y="4"/>
                  </a:cubicBezTo>
                  <a:cubicBezTo>
                    <a:pt x="78" y="5"/>
                    <a:pt x="98" y="4"/>
                    <a:pt x="118" y="3"/>
                  </a:cubicBezTo>
                  <a:cubicBezTo>
                    <a:pt x="137" y="3"/>
                    <a:pt x="156" y="3"/>
                    <a:pt x="175" y="2"/>
                  </a:cubicBezTo>
                  <a:cubicBezTo>
                    <a:pt x="202" y="2"/>
                    <a:pt x="229" y="1"/>
                    <a:pt x="255" y="1"/>
                  </a:cubicBezTo>
                  <a:cubicBezTo>
                    <a:pt x="280" y="0"/>
                    <a:pt x="305" y="1"/>
                    <a:pt x="331" y="2"/>
                  </a:cubicBezTo>
                  <a:cubicBezTo>
                    <a:pt x="349" y="2"/>
                    <a:pt x="368" y="2"/>
                    <a:pt x="386" y="2"/>
                  </a:cubicBezTo>
                  <a:cubicBezTo>
                    <a:pt x="401" y="2"/>
                    <a:pt x="415" y="3"/>
                    <a:pt x="430" y="3"/>
                  </a:cubicBezTo>
                  <a:cubicBezTo>
                    <a:pt x="463" y="3"/>
                    <a:pt x="495" y="3"/>
                    <a:pt x="528" y="3"/>
                  </a:cubicBezTo>
                  <a:cubicBezTo>
                    <a:pt x="560" y="3"/>
                    <a:pt x="592" y="3"/>
                    <a:pt x="624" y="4"/>
                  </a:cubicBezTo>
                  <a:cubicBezTo>
                    <a:pt x="664" y="4"/>
                    <a:pt x="704" y="5"/>
                    <a:pt x="743" y="5"/>
                  </a:cubicBezTo>
                  <a:cubicBezTo>
                    <a:pt x="765" y="6"/>
                    <a:pt x="788" y="5"/>
                    <a:pt x="810" y="5"/>
                  </a:cubicBezTo>
                  <a:cubicBezTo>
                    <a:pt x="855" y="5"/>
                    <a:pt x="900" y="6"/>
                    <a:pt x="945" y="6"/>
                  </a:cubicBezTo>
                  <a:cubicBezTo>
                    <a:pt x="972" y="6"/>
                    <a:pt x="999" y="6"/>
                    <a:pt x="1027" y="6"/>
                  </a:cubicBezTo>
                  <a:cubicBezTo>
                    <a:pt x="1041" y="6"/>
                    <a:pt x="1056" y="6"/>
                    <a:pt x="1070" y="6"/>
                  </a:cubicBezTo>
                  <a:cubicBezTo>
                    <a:pt x="1070" y="6"/>
                    <a:pt x="1075" y="6"/>
                    <a:pt x="1075" y="8"/>
                  </a:cubicBezTo>
                  <a:cubicBezTo>
                    <a:pt x="1075" y="10"/>
                    <a:pt x="1070" y="11"/>
                    <a:pt x="107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-3001" y="-445"/>
              <a:ext cx="1980" cy="19"/>
            </a:xfrm>
            <a:custGeom>
              <a:avLst/>
              <a:gdLst>
                <a:gd name="T0" fmla="*/ 0 w 1053"/>
                <a:gd name="T1" fmla="*/ 7 h 10"/>
                <a:gd name="T2" fmla="*/ 6 w 1053"/>
                <a:gd name="T3" fmla="*/ 3 h 10"/>
                <a:gd name="T4" fmla="*/ 90 w 1053"/>
                <a:gd name="T5" fmla="*/ 1 h 10"/>
                <a:gd name="T6" fmla="*/ 127 w 1053"/>
                <a:gd name="T7" fmla="*/ 0 h 10"/>
                <a:gd name="T8" fmla="*/ 194 w 1053"/>
                <a:gd name="T9" fmla="*/ 1 h 10"/>
                <a:gd name="T10" fmla="*/ 450 w 1053"/>
                <a:gd name="T11" fmla="*/ 3 h 10"/>
                <a:gd name="T12" fmla="*/ 498 w 1053"/>
                <a:gd name="T13" fmla="*/ 4 h 10"/>
                <a:gd name="T14" fmla="*/ 541 w 1053"/>
                <a:gd name="T15" fmla="*/ 3 h 10"/>
                <a:gd name="T16" fmla="*/ 577 w 1053"/>
                <a:gd name="T17" fmla="*/ 2 h 10"/>
                <a:gd name="T18" fmla="*/ 661 w 1053"/>
                <a:gd name="T19" fmla="*/ 2 h 10"/>
                <a:gd name="T20" fmla="*/ 749 w 1053"/>
                <a:gd name="T21" fmla="*/ 3 h 10"/>
                <a:gd name="T22" fmla="*/ 818 w 1053"/>
                <a:gd name="T23" fmla="*/ 3 h 10"/>
                <a:gd name="T24" fmla="*/ 936 w 1053"/>
                <a:gd name="T25" fmla="*/ 5 h 10"/>
                <a:gd name="T26" fmla="*/ 1036 w 1053"/>
                <a:gd name="T27" fmla="*/ 5 h 10"/>
                <a:gd name="T28" fmla="*/ 1050 w 1053"/>
                <a:gd name="T29" fmla="*/ 5 h 10"/>
                <a:gd name="T30" fmla="*/ 1053 w 1053"/>
                <a:gd name="T31" fmla="*/ 8 h 10"/>
                <a:gd name="T32" fmla="*/ 1045 w 1053"/>
                <a:gd name="T33" fmla="*/ 10 h 10"/>
                <a:gd name="T34" fmla="*/ 984 w 1053"/>
                <a:gd name="T35" fmla="*/ 9 h 10"/>
                <a:gd name="T36" fmla="*/ 923 w 1053"/>
                <a:gd name="T37" fmla="*/ 10 h 10"/>
                <a:gd name="T38" fmla="*/ 831 w 1053"/>
                <a:gd name="T39" fmla="*/ 8 h 10"/>
                <a:gd name="T40" fmla="*/ 760 w 1053"/>
                <a:gd name="T41" fmla="*/ 8 h 10"/>
                <a:gd name="T42" fmla="*/ 727 w 1053"/>
                <a:gd name="T43" fmla="*/ 8 h 10"/>
                <a:gd name="T44" fmla="*/ 617 w 1053"/>
                <a:gd name="T45" fmla="*/ 8 h 10"/>
                <a:gd name="T46" fmla="*/ 581 w 1053"/>
                <a:gd name="T47" fmla="*/ 8 h 10"/>
                <a:gd name="T48" fmla="*/ 534 w 1053"/>
                <a:gd name="T49" fmla="*/ 8 h 10"/>
                <a:gd name="T50" fmla="*/ 453 w 1053"/>
                <a:gd name="T51" fmla="*/ 9 h 10"/>
                <a:gd name="T52" fmla="*/ 209 w 1053"/>
                <a:gd name="T53" fmla="*/ 7 h 10"/>
                <a:gd name="T54" fmla="*/ 169 w 1053"/>
                <a:gd name="T55" fmla="*/ 6 h 10"/>
                <a:gd name="T56" fmla="*/ 112 w 1053"/>
                <a:gd name="T57" fmla="*/ 6 h 10"/>
                <a:gd name="T58" fmla="*/ 88 w 1053"/>
                <a:gd name="T59" fmla="*/ 6 h 10"/>
                <a:gd name="T60" fmla="*/ 54 w 1053"/>
                <a:gd name="T61" fmla="*/ 6 h 10"/>
                <a:gd name="T62" fmla="*/ 10 w 1053"/>
                <a:gd name="T63" fmla="*/ 8 h 10"/>
                <a:gd name="T64" fmla="*/ 0 w 1053"/>
                <a:gd name="T6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3" h="10">
                  <a:moveTo>
                    <a:pt x="0" y="7"/>
                  </a:moveTo>
                  <a:cubicBezTo>
                    <a:pt x="0" y="3"/>
                    <a:pt x="4" y="3"/>
                    <a:pt x="6" y="3"/>
                  </a:cubicBezTo>
                  <a:cubicBezTo>
                    <a:pt x="34" y="3"/>
                    <a:pt x="62" y="0"/>
                    <a:pt x="90" y="1"/>
                  </a:cubicBezTo>
                  <a:cubicBezTo>
                    <a:pt x="102" y="1"/>
                    <a:pt x="115" y="0"/>
                    <a:pt x="127" y="0"/>
                  </a:cubicBezTo>
                  <a:cubicBezTo>
                    <a:pt x="149" y="0"/>
                    <a:pt x="172" y="1"/>
                    <a:pt x="194" y="1"/>
                  </a:cubicBezTo>
                  <a:cubicBezTo>
                    <a:pt x="230" y="1"/>
                    <a:pt x="429" y="3"/>
                    <a:pt x="450" y="3"/>
                  </a:cubicBezTo>
                  <a:cubicBezTo>
                    <a:pt x="466" y="3"/>
                    <a:pt x="482" y="4"/>
                    <a:pt x="498" y="4"/>
                  </a:cubicBezTo>
                  <a:cubicBezTo>
                    <a:pt x="512" y="4"/>
                    <a:pt x="527" y="3"/>
                    <a:pt x="541" y="3"/>
                  </a:cubicBezTo>
                  <a:cubicBezTo>
                    <a:pt x="553" y="3"/>
                    <a:pt x="565" y="2"/>
                    <a:pt x="577" y="2"/>
                  </a:cubicBezTo>
                  <a:cubicBezTo>
                    <a:pt x="605" y="2"/>
                    <a:pt x="633" y="2"/>
                    <a:pt x="661" y="2"/>
                  </a:cubicBezTo>
                  <a:cubicBezTo>
                    <a:pt x="690" y="2"/>
                    <a:pt x="720" y="3"/>
                    <a:pt x="749" y="3"/>
                  </a:cubicBezTo>
                  <a:cubicBezTo>
                    <a:pt x="772" y="3"/>
                    <a:pt x="795" y="3"/>
                    <a:pt x="818" y="3"/>
                  </a:cubicBezTo>
                  <a:cubicBezTo>
                    <a:pt x="857" y="3"/>
                    <a:pt x="897" y="4"/>
                    <a:pt x="936" y="5"/>
                  </a:cubicBezTo>
                  <a:cubicBezTo>
                    <a:pt x="970" y="5"/>
                    <a:pt x="1003" y="5"/>
                    <a:pt x="1036" y="5"/>
                  </a:cubicBezTo>
                  <a:cubicBezTo>
                    <a:pt x="1041" y="5"/>
                    <a:pt x="1045" y="5"/>
                    <a:pt x="1050" y="5"/>
                  </a:cubicBezTo>
                  <a:cubicBezTo>
                    <a:pt x="1050" y="5"/>
                    <a:pt x="1053" y="6"/>
                    <a:pt x="1053" y="8"/>
                  </a:cubicBezTo>
                  <a:cubicBezTo>
                    <a:pt x="1053" y="10"/>
                    <a:pt x="1047" y="10"/>
                    <a:pt x="1045" y="10"/>
                  </a:cubicBezTo>
                  <a:cubicBezTo>
                    <a:pt x="1025" y="10"/>
                    <a:pt x="1004" y="9"/>
                    <a:pt x="984" y="9"/>
                  </a:cubicBezTo>
                  <a:cubicBezTo>
                    <a:pt x="963" y="9"/>
                    <a:pt x="943" y="10"/>
                    <a:pt x="923" y="10"/>
                  </a:cubicBezTo>
                  <a:cubicBezTo>
                    <a:pt x="892" y="10"/>
                    <a:pt x="862" y="9"/>
                    <a:pt x="831" y="8"/>
                  </a:cubicBezTo>
                  <a:cubicBezTo>
                    <a:pt x="807" y="8"/>
                    <a:pt x="783" y="8"/>
                    <a:pt x="760" y="8"/>
                  </a:cubicBezTo>
                  <a:cubicBezTo>
                    <a:pt x="749" y="8"/>
                    <a:pt x="738" y="8"/>
                    <a:pt x="727" y="8"/>
                  </a:cubicBezTo>
                  <a:cubicBezTo>
                    <a:pt x="690" y="8"/>
                    <a:pt x="654" y="8"/>
                    <a:pt x="617" y="8"/>
                  </a:cubicBezTo>
                  <a:cubicBezTo>
                    <a:pt x="605" y="8"/>
                    <a:pt x="593" y="7"/>
                    <a:pt x="581" y="8"/>
                  </a:cubicBezTo>
                  <a:cubicBezTo>
                    <a:pt x="565" y="8"/>
                    <a:pt x="549" y="8"/>
                    <a:pt x="534" y="8"/>
                  </a:cubicBezTo>
                  <a:cubicBezTo>
                    <a:pt x="507" y="9"/>
                    <a:pt x="480" y="9"/>
                    <a:pt x="453" y="9"/>
                  </a:cubicBezTo>
                  <a:cubicBezTo>
                    <a:pt x="432" y="8"/>
                    <a:pt x="243" y="7"/>
                    <a:pt x="209" y="7"/>
                  </a:cubicBezTo>
                  <a:cubicBezTo>
                    <a:pt x="196" y="7"/>
                    <a:pt x="182" y="6"/>
                    <a:pt x="169" y="6"/>
                  </a:cubicBezTo>
                  <a:cubicBezTo>
                    <a:pt x="150" y="6"/>
                    <a:pt x="131" y="6"/>
                    <a:pt x="112" y="6"/>
                  </a:cubicBezTo>
                  <a:cubicBezTo>
                    <a:pt x="104" y="7"/>
                    <a:pt x="96" y="6"/>
                    <a:pt x="88" y="6"/>
                  </a:cubicBezTo>
                  <a:cubicBezTo>
                    <a:pt x="77" y="6"/>
                    <a:pt x="65" y="6"/>
                    <a:pt x="54" y="6"/>
                  </a:cubicBezTo>
                  <a:cubicBezTo>
                    <a:pt x="39" y="7"/>
                    <a:pt x="25" y="8"/>
                    <a:pt x="10" y="8"/>
                  </a:cubicBezTo>
                  <a:cubicBezTo>
                    <a:pt x="8" y="8"/>
                    <a:pt x="0" y="9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0" name="Freeform 55"/>
            <p:cNvSpPr>
              <a:spLocks/>
            </p:cNvSpPr>
            <p:nvPr userDrawn="1"/>
          </p:nvSpPr>
          <p:spPr bwMode="auto">
            <a:xfrm>
              <a:off x="-504" y="-60"/>
              <a:ext cx="2057" cy="21"/>
            </a:xfrm>
            <a:custGeom>
              <a:avLst/>
              <a:gdLst>
                <a:gd name="T0" fmla="*/ 1090 w 1094"/>
                <a:gd name="T1" fmla="*/ 10 h 11"/>
                <a:gd name="T2" fmla="*/ 1052 w 1094"/>
                <a:gd name="T3" fmla="*/ 10 h 11"/>
                <a:gd name="T4" fmla="*/ 1010 w 1094"/>
                <a:gd name="T5" fmla="*/ 11 h 11"/>
                <a:gd name="T6" fmla="*/ 956 w 1094"/>
                <a:gd name="T7" fmla="*/ 10 h 11"/>
                <a:gd name="T8" fmla="*/ 917 w 1094"/>
                <a:gd name="T9" fmla="*/ 9 h 11"/>
                <a:gd name="T10" fmla="*/ 813 w 1094"/>
                <a:gd name="T11" fmla="*/ 7 h 11"/>
                <a:gd name="T12" fmla="*/ 783 w 1094"/>
                <a:gd name="T13" fmla="*/ 8 h 11"/>
                <a:gd name="T14" fmla="*/ 622 w 1094"/>
                <a:gd name="T15" fmla="*/ 8 h 11"/>
                <a:gd name="T16" fmla="*/ 592 w 1094"/>
                <a:gd name="T17" fmla="*/ 8 h 11"/>
                <a:gd name="T18" fmla="*/ 518 w 1094"/>
                <a:gd name="T19" fmla="*/ 7 h 11"/>
                <a:gd name="T20" fmla="*/ 458 w 1094"/>
                <a:gd name="T21" fmla="*/ 6 h 11"/>
                <a:gd name="T22" fmla="*/ 387 w 1094"/>
                <a:gd name="T23" fmla="*/ 5 h 11"/>
                <a:gd name="T24" fmla="*/ 379 w 1094"/>
                <a:gd name="T25" fmla="*/ 5 h 11"/>
                <a:gd name="T26" fmla="*/ 324 w 1094"/>
                <a:gd name="T27" fmla="*/ 6 h 11"/>
                <a:gd name="T28" fmla="*/ 206 w 1094"/>
                <a:gd name="T29" fmla="*/ 7 h 11"/>
                <a:gd name="T30" fmla="*/ 144 w 1094"/>
                <a:gd name="T31" fmla="*/ 7 h 11"/>
                <a:gd name="T32" fmla="*/ 63 w 1094"/>
                <a:gd name="T33" fmla="*/ 7 h 11"/>
                <a:gd name="T34" fmla="*/ 26 w 1094"/>
                <a:gd name="T35" fmla="*/ 8 h 11"/>
                <a:gd name="T36" fmla="*/ 5 w 1094"/>
                <a:gd name="T37" fmla="*/ 7 h 11"/>
                <a:gd name="T38" fmla="*/ 0 w 1094"/>
                <a:gd name="T39" fmla="*/ 4 h 11"/>
                <a:gd name="T40" fmla="*/ 6 w 1094"/>
                <a:gd name="T41" fmla="*/ 2 h 11"/>
                <a:gd name="T42" fmla="*/ 36 w 1094"/>
                <a:gd name="T43" fmla="*/ 2 h 11"/>
                <a:gd name="T44" fmla="*/ 88 w 1094"/>
                <a:gd name="T45" fmla="*/ 2 h 11"/>
                <a:gd name="T46" fmla="*/ 143 w 1094"/>
                <a:gd name="T47" fmla="*/ 2 h 11"/>
                <a:gd name="T48" fmla="*/ 164 w 1094"/>
                <a:gd name="T49" fmla="*/ 1 h 11"/>
                <a:gd name="T50" fmla="*/ 277 w 1094"/>
                <a:gd name="T51" fmla="*/ 1 h 11"/>
                <a:gd name="T52" fmla="*/ 381 w 1094"/>
                <a:gd name="T53" fmla="*/ 0 h 11"/>
                <a:gd name="T54" fmla="*/ 515 w 1094"/>
                <a:gd name="T55" fmla="*/ 2 h 11"/>
                <a:gd name="T56" fmla="*/ 681 w 1094"/>
                <a:gd name="T57" fmla="*/ 4 h 11"/>
                <a:gd name="T58" fmla="*/ 786 w 1094"/>
                <a:gd name="T59" fmla="*/ 3 h 11"/>
                <a:gd name="T60" fmla="*/ 923 w 1094"/>
                <a:gd name="T61" fmla="*/ 4 h 11"/>
                <a:gd name="T62" fmla="*/ 982 w 1094"/>
                <a:gd name="T63" fmla="*/ 6 h 11"/>
                <a:gd name="T64" fmla="*/ 1023 w 1094"/>
                <a:gd name="T65" fmla="*/ 5 h 11"/>
                <a:gd name="T66" fmla="*/ 1091 w 1094"/>
                <a:gd name="T67" fmla="*/ 6 h 11"/>
                <a:gd name="T68" fmla="*/ 1094 w 1094"/>
                <a:gd name="T69" fmla="*/ 9 h 11"/>
                <a:gd name="T70" fmla="*/ 1090 w 1094"/>
                <a:gd name="T7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4" h="11">
                  <a:moveTo>
                    <a:pt x="1090" y="10"/>
                  </a:moveTo>
                  <a:cubicBezTo>
                    <a:pt x="1077" y="10"/>
                    <a:pt x="1065" y="10"/>
                    <a:pt x="1052" y="10"/>
                  </a:cubicBezTo>
                  <a:cubicBezTo>
                    <a:pt x="1038" y="10"/>
                    <a:pt x="1024" y="11"/>
                    <a:pt x="1010" y="11"/>
                  </a:cubicBezTo>
                  <a:cubicBezTo>
                    <a:pt x="992" y="11"/>
                    <a:pt x="974" y="11"/>
                    <a:pt x="956" y="10"/>
                  </a:cubicBezTo>
                  <a:cubicBezTo>
                    <a:pt x="943" y="10"/>
                    <a:pt x="930" y="9"/>
                    <a:pt x="917" y="9"/>
                  </a:cubicBezTo>
                  <a:cubicBezTo>
                    <a:pt x="882" y="8"/>
                    <a:pt x="847" y="8"/>
                    <a:pt x="813" y="7"/>
                  </a:cubicBezTo>
                  <a:cubicBezTo>
                    <a:pt x="803" y="7"/>
                    <a:pt x="793" y="8"/>
                    <a:pt x="783" y="8"/>
                  </a:cubicBezTo>
                  <a:cubicBezTo>
                    <a:pt x="729" y="8"/>
                    <a:pt x="675" y="8"/>
                    <a:pt x="622" y="8"/>
                  </a:cubicBezTo>
                  <a:cubicBezTo>
                    <a:pt x="612" y="8"/>
                    <a:pt x="602" y="8"/>
                    <a:pt x="592" y="8"/>
                  </a:cubicBezTo>
                  <a:cubicBezTo>
                    <a:pt x="567" y="8"/>
                    <a:pt x="542" y="7"/>
                    <a:pt x="518" y="7"/>
                  </a:cubicBezTo>
                  <a:cubicBezTo>
                    <a:pt x="498" y="6"/>
                    <a:pt x="478" y="6"/>
                    <a:pt x="458" y="6"/>
                  </a:cubicBezTo>
                  <a:cubicBezTo>
                    <a:pt x="434" y="6"/>
                    <a:pt x="410" y="5"/>
                    <a:pt x="387" y="5"/>
                  </a:cubicBezTo>
                  <a:cubicBezTo>
                    <a:pt x="384" y="5"/>
                    <a:pt x="382" y="5"/>
                    <a:pt x="379" y="5"/>
                  </a:cubicBezTo>
                  <a:cubicBezTo>
                    <a:pt x="361" y="6"/>
                    <a:pt x="342" y="6"/>
                    <a:pt x="324" y="6"/>
                  </a:cubicBezTo>
                  <a:cubicBezTo>
                    <a:pt x="285" y="7"/>
                    <a:pt x="245" y="7"/>
                    <a:pt x="206" y="7"/>
                  </a:cubicBezTo>
                  <a:cubicBezTo>
                    <a:pt x="186" y="7"/>
                    <a:pt x="165" y="6"/>
                    <a:pt x="144" y="7"/>
                  </a:cubicBezTo>
                  <a:cubicBezTo>
                    <a:pt x="117" y="9"/>
                    <a:pt x="90" y="7"/>
                    <a:pt x="63" y="7"/>
                  </a:cubicBezTo>
                  <a:cubicBezTo>
                    <a:pt x="51" y="7"/>
                    <a:pt x="38" y="7"/>
                    <a:pt x="26" y="8"/>
                  </a:cubicBezTo>
                  <a:cubicBezTo>
                    <a:pt x="19" y="8"/>
                    <a:pt x="12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1"/>
                    <a:pt x="6" y="2"/>
                    <a:pt x="6" y="2"/>
                  </a:cubicBezTo>
                  <a:cubicBezTo>
                    <a:pt x="16" y="3"/>
                    <a:pt x="26" y="2"/>
                    <a:pt x="36" y="2"/>
                  </a:cubicBezTo>
                  <a:cubicBezTo>
                    <a:pt x="53" y="2"/>
                    <a:pt x="70" y="2"/>
                    <a:pt x="88" y="2"/>
                  </a:cubicBezTo>
                  <a:cubicBezTo>
                    <a:pt x="106" y="2"/>
                    <a:pt x="125" y="2"/>
                    <a:pt x="143" y="2"/>
                  </a:cubicBezTo>
                  <a:cubicBezTo>
                    <a:pt x="150" y="2"/>
                    <a:pt x="157" y="1"/>
                    <a:pt x="164" y="1"/>
                  </a:cubicBezTo>
                  <a:cubicBezTo>
                    <a:pt x="202" y="3"/>
                    <a:pt x="240" y="1"/>
                    <a:pt x="277" y="1"/>
                  </a:cubicBezTo>
                  <a:cubicBezTo>
                    <a:pt x="312" y="1"/>
                    <a:pt x="346" y="0"/>
                    <a:pt x="381" y="0"/>
                  </a:cubicBezTo>
                  <a:cubicBezTo>
                    <a:pt x="426" y="1"/>
                    <a:pt x="470" y="0"/>
                    <a:pt x="515" y="2"/>
                  </a:cubicBezTo>
                  <a:cubicBezTo>
                    <a:pt x="570" y="4"/>
                    <a:pt x="626" y="4"/>
                    <a:pt x="681" y="4"/>
                  </a:cubicBezTo>
                  <a:cubicBezTo>
                    <a:pt x="716" y="4"/>
                    <a:pt x="751" y="3"/>
                    <a:pt x="786" y="3"/>
                  </a:cubicBezTo>
                  <a:cubicBezTo>
                    <a:pt x="832" y="3"/>
                    <a:pt x="878" y="4"/>
                    <a:pt x="923" y="4"/>
                  </a:cubicBezTo>
                  <a:cubicBezTo>
                    <a:pt x="943" y="4"/>
                    <a:pt x="962" y="5"/>
                    <a:pt x="982" y="6"/>
                  </a:cubicBezTo>
                  <a:cubicBezTo>
                    <a:pt x="995" y="6"/>
                    <a:pt x="1009" y="5"/>
                    <a:pt x="1023" y="5"/>
                  </a:cubicBezTo>
                  <a:cubicBezTo>
                    <a:pt x="1037" y="4"/>
                    <a:pt x="1076" y="5"/>
                    <a:pt x="1091" y="6"/>
                  </a:cubicBezTo>
                  <a:cubicBezTo>
                    <a:pt x="1091" y="6"/>
                    <a:pt x="1094" y="7"/>
                    <a:pt x="1094" y="9"/>
                  </a:cubicBezTo>
                  <a:cubicBezTo>
                    <a:pt x="1094" y="11"/>
                    <a:pt x="1090" y="10"/>
                    <a:pt x="109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-2856" y="278"/>
              <a:ext cx="2013" cy="25"/>
            </a:xfrm>
            <a:custGeom>
              <a:avLst/>
              <a:gdLst>
                <a:gd name="T0" fmla="*/ 6 w 1071"/>
                <a:gd name="T1" fmla="*/ 2 h 13"/>
                <a:gd name="T2" fmla="*/ 36 w 1071"/>
                <a:gd name="T3" fmla="*/ 0 h 13"/>
                <a:gd name="T4" fmla="*/ 122 w 1071"/>
                <a:gd name="T5" fmla="*/ 2 h 13"/>
                <a:gd name="T6" fmla="*/ 148 w 1071"/>
                <a:gd name="T7" fmla="*/ 1 h 13"/>
                <a:gd name="T8" fmla="*/ 216 w 1071"/>
                <a:gd name="T9" fmla="*/ 2 h 13"/>
                <a:gd name="T10" fmla="*/ 299 w 1071"/>
                <a:gd name="T11" fmla="*/ 2 h 13"/>
                <a:gd name="T12" fmla="*/ 375 w 1071"/>
                <a:gd name="T13" fmla="*/ 2 h 13"/>
                <a:gd name="T14" fmla="*/ 482 w 1071"/>
                <a:gd name="T15" fmla="*/ 0 h 13"/>
                <a:gd name="T16" fmla="*/ 558 w 1071"/>
                <a:gd name="T17" fmla="*/ 2 h 13"/>
                <a:gd name="T18" fmla="*/ 621 w 1071"/>
                <a:gd name="T19" fmla="*/ 3 h 13"/>
                <a:gd name="T20" fmla="*/ 728 w 1071"/>
                <a:gd name="T21" fmla="*/ 5 h 13"/>
                <a:gd name="T22" fmla="*/ 827 w 1071"/>
                <a:gd name="T23" fmla="*/ 5 h 13"/>
                <a:gd name="T24" fmla="*/ 912 w 1071"/>
                <a:gd name="T25" fmla="*/ 6 h 13"/>
                <a:gd name="T26" fmla="*/ 993 w 1071"/>
                <a:gd name="T27" fmla="*/ 8 h 13"/>
                <a:gd name="T28" fmla="*/ 1055 w 1071"/>
                <a:gd name="T29" fmla="*/ 6 h 13"/>
                <a:gd name="T30" fmla="*/ 1071 w 1071"/>
                <a:gd name="T31" fmla="*/ 8 h 13"/>
                <a:gd name="T32" fmla="*/ 1066 w 1071"/>
                <a:gd name="T33" fmla="*/ 11 h 13"/>
                <a:gd name="T34" fmla="*/ 1014 w 1071"/>
                <a:gd name="T35" fmla="*/ 12 h 13"/>
                <a:gd name="T36" fmla="*/ 941 w 1071"/>
                <a:gd name="T37" fmla="*/ 13 h 13"/>
                <a:gd name="T38" fmla="*/ 858 w 1071"/>
                <a:gd name="T39" fmla="*/ 10 h 13"/>
                <a:gd name="T40" fmla="*/ 837 w 1071"/>
                <a:gd name="T41" fmla="*/ 10 h 13"/>
                <a:gd name="T42" fmla="*/ 746 w 1071"/>
                <a:gd name="T43" fmla="*/ 10 h 13"/>
                <a:gd name="T44" fmla="*/ 701 w 1071"/>
                <a:gd name="T45" fmla="*/ 8 h 13"/>
                <a:gd name="T46" fmla="*/ 593 w 1071"/>
                <a:gd name="T47" fmla="*/ 8 h 13"/>
                <a:gd name="T48" fmla="*/ 565 w 1071"/>
                <a:gd name="T49" fmla="*/ 7 h 13"/>
                <a:gd name="T50" fmla="*/ 425 w 1071"/>
                <a:gd name="T51" fmla="*/ 7 h 13"/>
                <a:gd name="T52" fmla="*/ 408 w 1071"/>
                <a:gd name="T53" fmla="*/ 7 h 13"/>
                <a:gd name="T54" fmla="*/ 362 w 1071"/>
                <a:gd name="T55" fmla="*/ 7 h 13"/>
                <a:gd name="T56" fmla="*/ 337 w 1071"/>
                <a:gd name="T57" fmla="*/ 7 h 13"/>
                <a:gd name="T58" fmla="*/ 258 w 1071"/>
                <a:gd name="T59" fmla="*/ 8 h 13"/>
                <a:gd name="T60" fmla="*/ 198 w 1071"/>
                <a:gd name="T61" fmla="*/ 6 h 13"/>
                <a:gd name="T62" fmla="*/ 162 w 1071"/>
                <a:gd name="T63" fmla="*/ 6 h 13"/>
                <a:gd name="T64" fmla="*/ 76 w 1071"/>
                <a:gd name="T65" fmla="*/ 6 h 13"/>
                <a:gd name="T66" fmla="*/ 7 w 1071"/>
                <a:gd name="T67" fmla="*/ 7 h 13"/>
                <a:gd name="T68" fmla="*/ 0 w 1071"/>
                <a:gd name="T69" fmla="*/ 4 h 13"/>
                <a:gd name="T70" fmla="*/ 6 w 1071"/>
                <a:gd name="T7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71" h="13">
                  <a:moveTo>
                    <a:pt x="6" y="2"/>
                  </a:moveTo>
                  <a:cubicBezTo>
                    <a:pt x="16" y="2"/>
                    <a:pt x="26" y="0"/>
                    <a:pt x="36" y="0"/>
                  </a:cubicBezTo>
                  <a:cubicBezTo>
                    <a:pt x="65" y="0"/>
                    <a:pt x="94" y="1"/>
                    <a:pt x="122" y="2"/>
                  </a:cubicBezTo>
                  <a:cubicBezTo>
                    <a:pt x="131" y="2"/>
                    <a:pt x="139" y="1"/>
                    <a:pt x="148" y="1"/>
                  </a:cubicBezTo>
                  <a:cubicBezTo>
                    <a:pt x="171" y="0"/>
                    <a:pt x="194" y="2"/>
                    <a:pt x="216" y="2"/>
                  </a:cubicBezTo>
                  <a:cubicBezTo>
                    <a:pt x="244" y="3"/>
                    <a:pt x="271" y="2"/>
                    <a:pt x="299" y="2"/>
                  </a:cubicBezTo>
                  <a:cubicBezTo>
                    <a:pt x="324" y="2"/>
                    <a:pt x="349" y="2"/>
                    <a:pt x="375" y="2"/>
                  </a:cubicBezTo>
                  <a:cubicBezTo>
                    <a:pt x="410" y="1"/>
                    <a:pt x="446" y="0"/>
                    <a:pt x="482" y="0"/>
                  </a:cubicBezTo>
                  <a:cubicBezTo>
                    <a:pt x="507" y="0"/>
                    <a:pt x="533" y="0"/>
                    <a:pt x="558" y="2"/>
                  </a:cubicBezTo>
                  <a:cubicBezTo>
                    <a:pt x="579" y="4"/>
                    <a:pt x="600" y="3"/>
                    <a:pt x="621" y="3"/>
                  </a:cubicBezTo>
                  <a:cubicBezTo>
                    <a:pt x="657" y="3"/>
                    <a:pt x="693" y="3"/>
                    <a:pt x="728" y="5"/>
                  </a:cubicBezTo>
                  <a:cubicBezTo>
                    <a:pt x="761" y="6"/>
                    <a:pt x="794" y="5"/>
                    <a:pt x="827" y="5"/>
                  </a:cubicBezTo>
                  <a:cubicBezTo>
                    <a:pt x="855" y="5"/>
                    <a:pt x="884" y="4"/>
                    <a:pt x="912" y="6"/>
                  </a:cubicBezTo>
                  <a:cubicBezTo>
                    <a:pt x="939" y="8"/>
                    <a:pt x="966" y="8"/>
                    <a:pt x="993" y="8"/>
                  </a:cubicBezTo>
                  <a:cubicBezTo>
                    <a:pt x="1014" y="8"/>
                    <a:pt x="1034" y="6"/>
                    <a:pt x="1055" y="6"/>
                  </a:cubicBezTo>
                  <a:cubicBezTo>
                    <a:pt x="1061" y="6"/>
                    <a:pt x="1071" y="5"/>
                    <a:pt x="1071" y="8"/>
                  </a:cubicBezTo>
                  <a:cubicBezTo>
                    <a:pt x="1071" y="11"/>
                    <a:pt x="1069" y="11"/>
                    <a:pt x="1066" y="11"/>
                  </a:cubicBezTo>
                  <a:cubicBezTo>
                    <a:pt x="1049" y="11"/>
                    <a:pt x="1032" y="11"/>
                    <a:pt x="1014" y="12"/>
                  </a:cubicBezTo>
                  <a:cubicBezTo>
                    <a:pt x="990" y="13"/>
                    <a:pt x="965" y="13"/>
                    <a:pt x="941" y="13"/>
                  </a:cubicBezTo>
                  <a:cubicBezTo>
                    <a:pt x="913" y="12"/>
                    <a:pt x="885" y="11"/>
                    <a:pt x="858" y="10"/>
                  </a:cubicBezTo>
                  <a:cubicBezTo>
                    <a:pt x="851" y="9"/>
                    <a:pt x="844" y="10"/>
                    <a:pt x="837" y="10"/>
                  </a:cubicBezTo>
                  <a:cubicBezTo>
                    <a:pt x="806" y="10"/>
                    <a:pt x="776" y="10"/>
                    <a:pt x="746" y="10"/>
                  </a:cubicBezTo>
                  <a:cubicBezTo>
                    <a:pt x="731" y="10"/>
                    <a:pt x="716" y="9"/>
                    <a:pt x="701" y="8"/>
                  </a:cubicBezTo>
                  <a:cubicBezTo>
                    <a:pt x="665" y="8"/>
                    <a:pt x="629" y="8"/>
                    <a:pt x="593" y="8"/>
                  </a:cubicBezTo>
                  <a:cubicBezTo>
                    <a:pt x="584" y="8"/>
                    <a:pt x="574" y="8"/>
                    <a:pt x="565" y="7"/>
                  </a:cubicBezTo>
                  <a:cubicBezTo>
                    <a:pt x="518" y="4"/>
                    <a:pt x="471" y="5"/>
                    <a:pt x="425" y="7"/>
                  </a:cubicBezTo>
                  <a:cubicBezTo>
                    <a:pt x="419" y="7"/>
                    <a:pt x="414" y="7"/>
                    <a:pt x="408" y="7"/>
                  </a:cubicBezTo>
                  <a:cubicBezTo>
                    <a:pt x="393" y="7"/>
                    <a:pt x="377" y="7"/>
                    <a:pt x="362" y="7"/>
                  </a:cubicBezTo>
                  <a:cubicBezTo>
                    <a:pt x="354" y="7"/>
                    <a:pt x="345" y="7"/>
                    <a:pt x="337" y="7"/>
                  </a:cubicBezTo>
                  <a:cubicBezTo>
                    <a:pt x="310" y="7"/>
                    <a:pt x="284" y="7"/>
                    <a:pt x="258" y="8"/>
                  </a:cubicBezTo>
                  <a:cubicBezTo>
                    <a:pt x="238" y="8"/>
                    <a:pt x="218" y="8"/>
                    <a:pt x="198" y="6"/>
                  </a:cubicBezTo>
                  <a:cubicBezTo>
                    <a:pt x="186" y="5"/>
                    <a:pt x="174" y="6"/>
                    <a:pt x="162" y="6"/>
                  </a:cubicBezTo>
                  <a:cubicBezTo>
                    <a:pt x="133" y="6"/>
                    <a:pt x="104" y="5"/>
                    <a:pt x="76" y="6"/>
                  </a:cubicBezTo>
                  <a:cubicBezTo>
                    <a:pt x="53" y="6"/>
                    <a:pt x="30" y="6"/>
                    <a:pt x="7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-3082" y="-107"/>
              <a:ext cx="2061" cy="25"/>
            </a:xfrm>
            <a:custGeom>
              <a:avLst/>
              <a:gdLst>
                <a:gd name="T0" fmla="*/ 4 w 1096"/>
                <a:gd name="T1" fmla="*/ 3 h 13"/>
                <a:gd name="T2" fmla="*/ 73 w 1096"/>
                <a:gd name="T3" fmla="*/ 4 h 13"/>
                <a:gd name="T4" fmla="*/ 129 w 1096"/>
                <a:gd name="T5" fmla="*/ 5 h 13"/>
                <a:gd name="T6" fmla="*/ 202 w 1096"/>
                <a:gd name="T7" fmla="*/ 3 h 13"/>
                <a:gd name="T8" fmla="*/ 256 w 1096"/>
                <a:gd name="T9" fmla="*/ 1 h 13"/>
                <a:gd name="T10" fmla="*/ 376 w 1096"/>
                <a:gd name="T11" fmla="*/ 2 h 13"/>
                <a:gd name="T12" fmla="*/ 412 w 1096"/>
                <a:gd name="T13" fmla="*/ 2 h 13"/>
                <a:gd name="T14" fmla="*/ 553 w 1096"/>
                <a:gd name="T15" fmla="*/ 4 h 13"/>
                <a:gd name="T16" fmla="*/ 643 w 1096"/>
                <a:gd name="T17" fmla="*/ 3 h 13"/>
                <a:gd name="T18" fmla="*/ 779 w 1096"/>
                <a:gd name="T19" fmla="*/ 4 h 13"/>
                <a:gd name="T20" fmla="*/ 851 w 1096"/>
                <a:gd name="T21" fmla="*/ 5 h 13"/>
                <a:gd name="T22" fmla="*/ 898 w 1096"/>
                <a:gd name="T23" fmla="*/ 4 h 13"/>
                <a:gd name="T24" fmla="*/ 973 w 1096"/>
                <a:gd name="T25" fmla="*/ 5 h 13"/>
                <a:gd name="T26" fmla="*/ 1069 w 1096"/>
                <a:gd name="T27" fmla="*/ 8 h 13"/>
                <a:gd name="T28" fmla="*/ 1091 w 1096"/>
                <a:gd name="T29" fmla="*/ 7 h 13"/>
                <a:gd name="T30" fmla="*/ 1096 w 1096"/>
                <a:gd name="T31" fmla="*/ 9 h 13"/>
                <a:gd name="T32" fmla="*/ 1091 w 1096"/>
                <a:gd name="T33" fmla="*/ 12 h 13"/>
                <a:gd name="T34" fmla="*/ 1075 w 1096"/>
                <a:gd name="T35" fmla="*/ 13 h 13"/>
                <a:gd name="T36" fmla="*/ 1028 w 1096"/>
                <a:gd name="T37" fmla="*/ 12 h 13"/>
                <a:gd name="T38" fmla="*/ 953 w 1096"/>
                <a:gd name="T39" fmla="*/ 9 h 13"/>
                <a:gd name="T40" fmla="*/ 833 w 1096"/>
                <a:gd name="T41" fmla="*/ 9 h 13"/>
                <a:gd name="T42" fmla="*/ 705 w 1096"/>
                <a:gd name="T43" fmla="*/ 9 h 13"/>
                <a:gd name="T44" fmla="*/ 650 w 1096"/>
                <a:gd name="T45" fmla="*/ 9 h 13"/>
                <a:gd name="T46" fmla="*/ 565 w 1096"/>
                <a:gd name="T47" fmla="*/ 9 h 13"/>
                <a:gd name="T48" fmla="*/ 451 w 1096"/>
                <a:gd name="T49" fmla="*/ 8 h 13"/>
                <a:gd name="T50" fmla="*/ 329 w 1096"/>
                <a:gd name="T51" fmla="*/ 6 h 13"/>
                <a:gd name="T52" fmla="*/ 265 w 1096"/>
                <a:gd name="T53" fmla="*/ 7 h 13"/>
                <a:gd name="T54" fmla="*/ 197 w 1096"/>
                <a:gd name="T55" fmla="*/ 8 h 13"/>
                <a:gd name="T56" fmla="*/ 100 w 1096"/>
                <a:gd name="T57" fmla="*/ 9 h 13"/>
                <a:gd name="T58" fmla="*/ 11 w 1096"/>
                <a:gd name="T59" fmla="*/ 8 h 13"/>
                <a:gd name="T60" fmla="*/ 0 w 1096"/>
                <a:gd name="T61" fmla="*/ 6 h 13"/>
                <a:gd name="T62" fmla="*/ 4 w 1096"/>
                <a:gd name="T6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6" h="13">
                  <a:moveTo>
                    <a:pt x="4" y="3"/>
                  </a:moveTo>
                  <a:cubicBezTo>
                    <a:pt x="27" y="4"/>
                    <a:pt x="50" y="4"/>
                    <a:pt x="73" y="4"/>
                  </a:cubicBezTo>
                  <a:cubicBezTo>
                    <a:pt x="92" y="4"/>
                    <a:pt x="111" y="6"/>
                    <a:pt x="129" y="5"/>
                  </a:cubicBezTo>
                  <a:cubicBezTo>
                    <a:pt x="154" y="3"/>
                    <a:pt x="178" y="4"/>
                    <a:pt x="202" y="3"/>
                  </a:cubicBezTo>
                  <a:cubicBezTo>
                    <a:pt x="220" y="2"/>
                    <a:pt x="238" y="1"/>
                    <a:pt x="256" y="1"/>
                  </a:cubicBezTo>
                  <a:cubicBezTo>
                    <a:pt x="296" y="1"/>
                    <a:pt x="336" y="0"/>
                    <a:pt x="376" y="2"/>
                  </a:cubicBezTo>
                  <a:cubicBezTo>
                    <a:pt x="388" y="2"/>
                    <a:pt x="400" y="2"/>
                    <a:pt x="412" y="2"/>
                  </a:cubicBezTo>
                  <a:cubicBezTo>
                    <a:pt x="459" y="3"/>
                    <a:pt x="506" y="4"/>
                    <a:pt x="553" y="4"/>
                  </a:cubicBezTo>
                  <a:cubicBezTo>
                    <a:pt x="583" y="4"/>
                    <a:pt x="613" y="3"/>
                    <a:pt x="643" y="3"/>
                  </a:cubicBezTo>
                  <a:cubicBezTo>
                    <a:pt x="688" y="3"/>
                    <a:pt x="734" y="4"/>
                    <a:pt x="779" y="4"/>
                  </a:cubicBezTo>
                  <a:cubicBezTo>
                    <a:pt x="803" y="4"/>
                    <a:pt x="827" y="5"/>
                    <a:pt x="851" y="5"/>
                  </a:cubicBezTo>
                  <a:cubicBezTo>
                    <a:pt x="867" y="5"/>
                    <a:pt x="883" y="4"/>
                    <a:pt x="898" y="4"/>
                  </a:cubicBezTo>
                  <a:cubicBezTo>
                    <a:pt x="923" y="4"/>
                    <a:pt x="948" y="5"/>
                    <a:pt x="973" y="5"/>
                  </a:cubicBezTo>
                  <a:cubicBezTo>
                    <a:pt x="1005" y="6"/>
                    <a:pt x="1037" y="7"/>
                    <a:pt x="1069" y="8"/>
                  </a:cubicBezTo>
                  <a:cubicBezTo>
                    <a:pt x="1076" y="8"/>
                    <a:pt x="1084" y="7"/>
                    <a:pt x="1091" y="7"/>
                  </a:cubicBezTo>
                  <a:cubicBezTo>
                    <a:pt x="1093" y="7"/>
                    <a:pt x="1096" y="7"/>
                    <a:pt x="1096" y="9"/>
                  </a:cubicBezTo>
                  <a:cubicBezTo>
                    <a:pt x="1096" y="11"/>
                    <a:pt x="1091" y="12"/>
                    <a:pt x="1091" y="12"/>
                  </a:cubicBezTo>
                  <a:cubicBezTo>
                    <a:pt x="1086" y="13"/>
                    <a:pt x="1081" y="13"/>
                    <a:pt x="1075" y="13"/>
                  </a:cubicBezTo>
                  <a:cubicBezTo>
                    <a:pt x="1059" y="13"/>
                    <a:pt x="1043" y="13"/>
                    <a:pt x="1028" y="12"/>
                  </a:cubicBezTo>
                  <a:cubicBezTo>
                    <a:pt x="1003" y="11"/>
                    <a:pt x="978" y="10"/>
                    <a:pt x="953" y="9"/>
                  </a:cubicBezTo>
                  <a:cubicBezTo>
                    <a:pt x="913" y="9"/>
                    <a:pt x="873" y="9"/>
                    <a:pt x="833" y="9"/>
                  </a:cubicBezTo>
                  <a:cubicBezTo>
                    <a:pt x="791" y="9"/>
                    <a:pt x="748" y="9"/>
                    <a:pt x="705" y="9"/>
                  </a:cubicBezTo>
                  <a:cubicBezTo>
                    <a:pt x="687" y="9"/>
                    <a:pt x="668" y="9"/>
                    <a:pt x="650" y="9"/>
                  </a:cubicBezTo>
                  <a:cubicBezTo>
                    <a:pt x="621" y="9"/>
                    <a:pt x="593" y="9"/>
                    <a:pt x="565" y="9"/>
                  </a:cubicBezTo>
                  <a:cubicBezTo>
                    <a:pt x="527" y="9"/>
                    <a:pt x="489" y="9"/>
                    <a:pt x="451" y="8"/>
                  </a:cubicBezTo>
                  <a:cubicBezTo>
                    <a:pt x="410" y="7"/>
                    <a:pt x="370" y="7"/>
                    <a:pt x="329" y="6"/>
                  </a:cubicBezTo>
                  <a:cubicBezTo>
                    <a:pt x="307" y="6"/>
                    <a:pt x="286" y="6"/>
                    <a:pt x="265" y="7"/>
                  </a:cubicBezTo>
                  <a:cubicBezTo>
                    <a:pt x="242" y="7"/>
                    <a:pt x="220" y="8"/>
                    <a:pt x="197" y="8"/>
                  </a:cubicBezTo>
                  <a:cubicBezTo>
                    <a:pt x="165" y="9"/>
                    <a:pt x="133" y="9"/>
                    <a:pt x="100" y="9"/>
                  </a:cubicBezTo>
                  <a:cubicBezTo>
                    <a:pt x="71" y="9"/>
                    <a:pt x="41" y="9"/>
                    <a:pt x="11" y="8"/>
                  </a:cubicBezTo>
                  <a:cubicBezTo>
                    <a:pt x="11" y="8"/>
                    <a:pt x="0" y="9"/>
                    <a:pt x="0" y="6"/>
                  </a:cubicBezTo>
                  <a:cubicBezTo>
                    <a:pt x="0" y="4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-2945" y="196"/>
              <a:ext cx="1976" cy="17"/>
            </a:xfrm>
            <a:custGeom>
              <a:avLst/>
              <a:gdLst>
                <a:gd name="T0" fmla="*/ 1051 w 1051"/>
                <a:gd name="T1" fmla="*/ 7 h 9"/>
                <a:gd name="T2" fmla="*/ 1042 w 1051"/>
                <a:gd name="T3" fmla="*/ 9 h 9"/>
                <a:gd name="T4" fmla="*/ 977 w 1051"/>
                <a:gd name="T5" fmla="*/ 8 h 9"/>
                <a:gd name="T6" fmla="*/ 866 w 1051"/>
                <a:gd name="T7" fmla="*/ 7 h 9"/>
                <a:gd name="T8" fmla="*/ 766 w 1051"/>
                <a:gd name="T9" fmla="*/ 7 h 9"/>
                <a:gd name="T10" fmla="*/ 724 w 1051"/>
                <a:gd name="T11" fmla="*/ 8 h 9"/>
                <a:gd name="T12" fmla="*/ 638 w 1051"/>
                <a:gd name="T13" fmla="*/ 7 h 9"/>
                <a:gd name="T14" fmla="*/ 527 w 1051"/>
                <a:gd name="T15" fmla="*/ 8 h 9"/>
                <a:gd name="T16" fmla="*/ 432 w 1051"/>
                <a:gd name="T17" fmla="*/ 9 h 9"/>
                <a:gd name="T18" fmla="*/ 348 w 1051"/>
                <a:gd name="T19" fmla="*/ 6 h 9"/>
                <a:gd name="T20" fmla="*/ 309 w 1051"/>
                <a:gd name="T21" fmla="*/ 7 h 9"/>
                <a:gd name="T22" fmla="*/ 271 w 1051"/>
                <a:gd name="T23" fmla="*/ 7 h 9"/>
                <a:gd name="T24" fmla="*/ 142 w 1051"/>
                <a:gd name="T25" fmla="*/ 9 h 9"/>
                <a:gd name="T26" fmla="*/ 106 w 1051"/>
                <a:gd name="T27" fmla="*/ 8 h 9"/>
                <a:gd name="T28" fmla="*/ 38 w 1051"/>
                <a:gd name="T29" fmla="*/ 6 h 9"/>
                <a:gd name="T30" fmla="*/ 6 w 1051"/>
                <a:gd name="T31" fmla="*/ 6 h 9"/>
                <a:gd name="T32" fmla="*/ 0 w 1051"/>
                <a:gd name="T33" fmla="*/ 4 h 9"/>
                <a:gd name="T34" fmla="*/ 7 w 1051"/>
                <a:gd name="T35" fmla="*/ 1 h 9"/>
                <a:gd name="T36" fmla="*/ 62 w 1051"/>
                <a:gd name="T37" fmla="*/ 1 h 9"/>
                <a:gd name="T38" fmla="*/ 96 w 1051"/>
                <a:gd name="T39" fmla="*/ 2 h 9"/>
                <a:gd name="T40" fmla="*/ 156 w 1051"/>
                <a:gd name="T41" fmla="*/ 4 h 9"/>
                <a:gd name="T42" fmla="*/ 219 w 1051"/>
                <a:gd name="T43" fmla="*/ 3 h 9"/>
                <a:gd name="T44" fmla="*/ 266 w 1051"/>
                <a:gd name="T45" fmla="*/ 2 h 9"/>
                <a:gd name="T46" fmla="*/ 325 w 1051"/>
                <a:gd name="T47" fmla="*/ 1 h 9"/>
                <a:gd name="T48" fmla="*/ 411 w 1051"/>
                <a:gd name="T49" fmla="*/ 3 h 9"/>
                <a:gd name="T50" fmla="*/ 465 w 1051"/>
                <a:gd name="T51" fmla="*/ 3 h 9"/>
                <a:gd name="T52" fmla="*/ 505 w 1051"/>
                <a:gd name="T53" fmla="*/ 3 h 9"/>
                <a:gd name="T54" fmla="*/ 578 w 1051"/>
                <a:gd name="T55" fmla="*/ 2 h 9"/>
                <a:gd name="T56" fmla="*/ 640 w 1051"/>
                <a:gd name="T57" fmla="*/ 2 h 9"/>
                <a:gd name="T58" fmla="*/ 735 w 1051"/>
                <a:gd name="T59" fmla="*/ 3 h 9"/>
                <a:gd name="T60" fmla="*/ 865 w 1051"/>
                <a:gd name="T61" fmla="*/ 2 h 9"/>
                <a:gd name="T62" fmla="*/ 997 w 1051"/>
                <a:gd name="T63" fmla="*/ 3 h 9"/>
                <a:gd name="T64" fmla="*/ 1042 w 1051"/>
                <a:gd name="T65" fmla="*/ 4 h 9"/>
                <a:gd name="T66" fmla="*/ 1051 w 1051"/>
                <a:gd name="T6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1" h="9">
                  <a:moveTo>
                    <a:pt x="1051" y="7"/>
                  </a:moveTo>
                  <a:cubicBezTo>
                    <a:pt x="1051" y="8"/>
                    <a:pt x="1045" y="9"/>
                    <a:pt x="1042" y="9"/>
                  </a:cubicBezTo>
                  <a:cubicBezTo>
                    <a:pt x="1021" y="9"/>
                    <a:pt x="999" y="8"/>
                    <a:pt x="977" y="8"/>
                  </a:cubicBezTo>
                  <a:cubicBezTo>
                    <a:pt x="940" y="8"/>
                    <a:pt x="903" y="7"/>
                    <a:pt x="866" y="7"/>
                  </a:cubicBezTo>
                  <a:cubicBezTo>
                    <a:pt x="833" y="7"/>
                    <a:pt x="800" y="7"/>
                    <a:pt x="766" y="7"/>
                  </a:cubicBezTo>
                  <a:cubicBezTo>
                    <a:pt x="752" y="7"/>
                    <a:pt x="738" y="9"/>
                    <a:pt x="724" y="8"/>
                  </a:cubicBezTo>
                  <a:cubicBezTo>
                    <a:pt x="696" y="8"/>
                    <a:pt x="667" y="7"/>
                    <a:pt x="638" y="7"/>
                  </a:cubicBezTo>
                  <a:cubicBezTo>
                    <a:pt x="601" y="7"/>
                    <a:pt x="564" y="8"/>
                    <a:pt x="527" y="8"/>
                  </a:cubicBezTo>
                  <a:cubicBezTo>
                    <a:pt x="495" y="8"/>
                    <a:pt x="464" y="8"/>
                    <a:pt x="432" y="9"/>
                  </a:cubicBezTo>
                  <a:cubicBezTo>
                    <a:pt x="404" y="9"/>
                    <a:pt x="376" y="7"/>
                    <a:pt x="348" y="6"/>
                  </a:cubicBezTo>
                  <a:cubicBezTo>
                    <a:pt x="335" y="6"/>
                    <a:pt x="322" y="7"/>
                    <a:pt x="309" y="7"/>
                  </a:cubicBezTo>
                  <a:cubicBezTo>
                    <a:pt x="296" y="7"/>
                    <a:pt x="283" y="7"/>
                    <a:pt x="271" y="7"/>
                  </a:cubicBezTo>
                  <a:cubicBezTo>
                    <a:pt x="228" y="8"/>
                    <a:pt x="185" y="9"/>
                    <a:pt x="142" y="9"/>
                  </a:cubicBezTo>
                  <a:cubicBezTo>
                    <a:pt x="130" y="9"/>
                    <a:pt x="118" y="9"/>
                    <a:pt x="106" y="8"/>
                  </a:cubicBezTo>
                  <a:cubicBezTo>
                    <a:pt x="84" y="5"/>
                    <a:pt x="61" y="6"/>
                    <a:pt x="38" y="6"/>
                  </a:cubicBezTo>
                  <a:cubicBezTo>
                    <a:pt x="27" y="7"/>
                    <a:pt x="17" y="6"/>
                    <a:pt x="6" y="6"/>
                  </a:cubicBezTo>
                  <a:cubicBezTo>
                    <a:pt x="6" y="6"/>
                    <a:pt x="0" y="6"/>
                    <a:pt x="0" y="4"/>
                  </a:cubicBezTo>
                  <a:cubicBezTo>
                    <a:pt x="0" y="2"/>
                    <a:pt x="7" y="1"/>
                    <a:pt x="7" y="1"/>
                  </a:cubicBezTo>
                  <a:cubicBezTo>
                    <a:pt x="25" y="1"/>
                    <a:pt x="44" y="0"/>
                    <a:pt x="62" y="1"/>
                  </a:cubicBezTo>
                  <a:cubicBezTo>
                    <a:pt x="73" y="1"/>
                    <a:pt x="85" y="1"/>
                    <a:pt x="96" y="2"/>
                  </a:cubicBezTo>
                  <a:cubicBezTo>
                    <a:pt x="116" y="4"/>
                    <a:pt x="136" y="5"/>
                    <a:pt x="156" y="4"/>
                  </a:cubicBezTo>
                  <a:cubicBezTo>
                    <a:pt x="177" y="3"/>
                    <a:pt x="198" y="3"/>
                    <a:pt x="219" y="3"/>
                  </a:cubicBezTo>
                  <a:cubicBezTo>
                    <a:pt x="235" y="3"/>
                    <a:pt x="251" y="2"/>
                    <a:pt x="266" y="2"/>
                  </a:cubicBezTo>
                  <a:cubicBezTo>
                    <a:pt x="286" y="2"/>
                    <a:pt x="305" y="1"/>
                    <a:pt x="325" y="1"/>
                  </a:cubicBezTo>
                  <a:cubicBezTo>
                    <a:pt x="353" y="1"/>
                    <a:pt x="382" y="2"/>
                    <a:pt x="411" y="3"/>
                  </a:cubicBezTo>
                  <a:cubicBezTo>
                    <a:pt x="429" y="3"/>
                    <a:pt x="447" y="3"/>
                    <a:pt x="465" y="3"/>
                  </a:cubicBezTo>
                  <a:cubicBezTo>
                    <a:pt x="478" y="3"/>
                    <a:pt x="492" y="3"/>
                    <a:pt x="505" y="3"/>
                  </a:cubicBezTo>
                  <a:cubicBezTo>
                    <a:pt x="530" y="3"/>
                    <a:pt x="554" y="2"/>
                    <a:pt x="578" y="2"/>
                  </a:cubicBezTo>
                  <a:cubicBezTo>
                    <a:pt x="599" y="2"/>
                    <a:pt x="619" y="2"/>
                    <a:pt x="640" y="2"/>
                  </a:cubicBezTo>
                  <a:cubicBezTo>
                    <a:pt x="672" y="2"/>
                    <a:pt x="703" y="3"/>
                    <a:pt x="735" y="3"/>
                  </a:cubicBezTo>
                  <a:cubicBezTo>
                    <a:pt x="779" y="3"/>
                    <a:pt x="822" y="3"/>
                    <a:pt x="865" y="2"/>
                  </a:cubicBezTo>
                  <a:cubicBezTo>
                    <a:pt x="909" y="1"/>
                    <a:pt x="953" y="3"/>
                    <a:pt x="997" y="3"/>
                  </a:cubicBezTo>
                  <a:cubicBezTo>
                    <a:pt x="1012" y="4"/>
                    <a:pt x="1027" y="4"/>
                    <a:pt x="1042" y="4"/>
                  </a:cubicBezTo>
                  <a:cubicBezTo>
                    <a:pt x="1045" y="4"/>
                    <a:pt x="1051" y="4"/>
                    <a:pt x="1051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-2967" y="-485"/>
              <a:ext cx="1946" cy="17"/>
            </a:xfrm>
            <a:custGeom>
              <a:avLst/>
              <a:gdLst>
                <a:gd name="T0" fmla="*/ 0 w 1035"/>
                <a:gd name="T1" fmla="*/ 4 h 9"/>
                <a:gd name="T2" fmla="*/ 5 w 1035"/>
                <a:gd name="T3" fmla="*/ 1 h 9"/>
                <a:gd name="T4" fmla="*/ 43 w 1035"/>
                <a:gd name="T5" fmla="*/ 0 h 9"/>
                <a:gd name="T6" fmla="*/ 138 w 1035"/>
                <a:gd name="T7" fmla="*/ 1 h 9"/>
                <a:gd name="T8" fmla="*/ 261 w 1035"/>
                <a:gd name="T9" fmla="*/ 1 h 9"/>
                <a:gd name="T10" fmla="*/ 307 w 1035"/>
                <a:gd name="T11" fmla="*/ 2 h 9"/>
                <a:gd name="T12" fmla="*/ 395 w 1035"/>
                <a:gd name="T13" fmla="*/ 2 h 9"/>
                <a:gd name="T14" fmla="*/ 479 w 1035"/>
                <a:gd name="T15" fmla="*/ 1 h 9"/>
                <a:gd name="T16" fmla="*/ 623 w 1035"/>
                <a:gd name="T17" fmla="*/ 1 h 9"/>
                <a:gd name="T18" fmla="*/ 703 w 1035"/>
                <a:gd name="T19" fmla="*/ 1 h 9"/>
                <a:gd name="T20" fmla="*/ 797 w 1035"/>
                <a:gd name="T21" fmla="*/ 1 h 9"/>
                <a:gd name="T22" fmla="*/ 896 w 1035"/>
                <a:gd name="T23" fmla="*/ 1 h 9"/>
                <a:gd name="T24" fmla="*/ 1008 w 1035"/>
                <a:gd name="T25" fmla="*/ 3 h 9"/>
                <a:gd name="T26" fmla="*/ 1031 w 1035"/>
                <a:gd name="T27" fmla="*/ 3 h 9"/>
                <a:gd name="T28" fmla="*/ 1035 w 1035"/>
                <a:gd name="T29" fmla="*/ 6 h 9"/>
                <a:gd name="T30" fmla="*/ 1031 w 1035"/>
                <a:gd name="T31" fmla="*/ 8 h 9"/>
                <a:gd name="T32" fmla="*/ 986 w 1035"/>
                <a:gd name="T33" fmla="*/ 8 h 9"/>
                <a:gd name="T34" fmla="*/ 927 w 1035"/>
                <a:gd name="T35" fmla="*/ 6 h 9"/>
                <a:gd name="T36" fmla="*/ 825 w 1035"/>
                <a:gd name="T37" fmla="*/ 6 h 9"/>
                <a:gd name="T38" fmla="*/ 737 w 1035"/>
                <a:gd name="T39" fmla="*/ 5 h 9"/>
                <a:gd name="T40" fmla="*/ 641 w 1035"/>
                <a:gd name="T41" fmla="*/ 6 h 9"/>
                <a:gd name="T42" fmla="*/ 548 w 1035"/>
                <a:gd name="T43" fmla="*/ 6 h 9"/>
                <a:gd name="T44" fmla="*/ 477 w 1035"/>
                <a:gd name="T45" fmla="*/ 6 h 9"/>
                <a:gd name="T46" fmla="*/ 400 w 1035"/>
                <a:gd name="T47" fmla="*/ 7 h 9"/>
                <a:gd name="T48" fmla="*/ 362 w 1035"/>
                <a:gd name="T49" fmla="*/ 8 h 9"/>
                <a:gd name="T50" fmla="*/ 270 w 1035"/>
                <a:gd name="T51" fmla="*/ 6 h 9"/>
                <a:gd name="T52" fmla="*/ 200 w 1035"/>
                <a:gd name="T53" fmla="*/ 6 h 9"/>
                <a:gd name="T54" fmla="*/ 109 w 1035"/>
                <a:gd name="T55" fmla="*/ 6 h 9"/>
                <a:gd name="T56" fmla="*/ 9 w 1035"/>
                <a:gd name="T57" fmla="*/ 6 h 9"/>
                <a:gd name="T58" fmla="*/ 0 w 1035"/>
                <a:gd name="T5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5" h="9">
                  <a:moveTo>
                    <a:pt x="0" y="4"/>
                  </a:moveTo>
                  <a:cubicBezTo>
                    <a:pt x="0" y="1"/>
                    <a:pt x="3" y="1"/>
                    <a:pt x="5" y="1"/>
                  </a:cubicBezTo>
                  <a:cubicBezTo>
                    <a:pt x="18" y="0"/>
                    <a:pt x="30" y="0"/>
                    <a:pt x="43" y="0"/>
                  </a:cubicBezTo>
                  <a:cubicBezTo>
                    <a:pt x="75" y="0"/>
                    <a:pt x="106" y="1"/>
                    <a:pt x="138" y="1"/>
                  </a:cubicBezTo>
                  <a:cubicBezTo>
                    <a:pt x="179" y="1"/>
                    <a:pt x="220" y="1"/>
                    <a:pt x="261" y="1"/>
                  </a:cubicBezTo>
                  <a:cubicBezTo>
                    <a:pt x="276" y="1"/>
                    <a:pt x="292" y="2"/>
                    <a:pt x="307" y="2"/>
                  </a:cubicBezTo>
                  <a:cubicBezTo>
                    <a:pt x="336" y="2"/>
                    <a:pt x="366" y="2"/>
                    <a:pt x="395" y="2"/>
                  </a:cubicBezTo>
                  <a:cubicBezTo>
                    <a:pt x="423" y="2"/>
                    <a:pt x="451" y="1"/>
                    <a:pt x="479" y="1"/>
                  </a:cubicBezTo>
                  <a:cubicBezTo>
                    <a:pt x="527" y="1"/>
                    <a:pt x="575" y="1"/>
                    <a:pt x="623" y="1"/>
                  </a:cubicBezTo>
                  <a:cubicBezTo>
                    <a:pt x="649" y="1"/>
                    <a:pt x="676" y="1"/>
                    <a:pt x="703" y="1"/>
                  </a:cubicBezTo>
                  <a:cubicBezTo>
                    <a:pt x="735" y="0"/>
                    <a:pt x="766" y="1"/>
                    <a:pt x="797" y="1"/>
                  </a:cubicBezTo>
                  <a:cubicBezTo>
                    <a:pt x="830" y="1"/>
                    <a:pt x="863" y="0"/>
                    <a:pt x="896" y="1"/>
                  </a:cubicBezTo>
                  <a:cubicBezTo>
                    <a:pt x="933" y="1"/>
                    <a:pt x="971" y="2"/>
                    <a:pt x="1008" y="3"/>
                  </a:cubicBezTo>
                  <a:cubicBezTo>
                    <a:pt x="1016" y="3"/>
                    <a:pt x="1023" y="3"/>
                    <a:pt x="1031" y="3"/>
                  </a:cubicBezTo>
                  <a:cubicBezTo>
                    <a:pt x="1032" y="3"/>
                    <a:pt x="1035" y="4"/>
                    <a:pt x="1035" y="6"/>
                  </a:cubicBezTo>
                  <a:cubicBezTo>
                    <a:pt x="1035" y="8"/>
                    <a:pt x="1033" y="8"/>
                    <a:pt x="1031" y="8"/>
                  </a:cubicBezTo>
                  <a:cubicBezTo>
                    <a:pt x="1016" y="8"/>
                    <a:pt x="1001" y="9"/>
                    <a:pt x="986" y="8"/>
                  </a:cubicBezTo>
                  <a:cubicBezTo>
                    <a:pt x="966" y="6"/>
                    <a:pt x="946" y="6"/>
                    <a:pt x="927" y="6"/>
                  </a:cubicBezTo>
                  <a:cubicBezTo>
                    <a:pt x="893" y="6"/>
                    <a:pt x="859" y="6"/>
                    <a:pt x="825" y="6"/>
                  </a:cubicBezTo>
                  <a:cubicBezTo>
                    <a:pt x="796" y="6"/>
                    <a:pt x="766" y="5"/>
                    <a:pt x="737" y="5"/>
                  </a:cubicBezTo>
                  <a:cubicBezTo>
                    <a:pt x="705" y="5"/>
                    <a:pt x="673" y="6"/>
                    <a:pt x="641" y="6"/>
                  </a:cubicBezTo>
                  <a:cubicBezTo>
                    <a:pt x="610" y="7"/>
                    <a:pt x="579" y="6"/>
                    <a:pt x="548" y="6"/>
                  </a:cubicBezTo>
                  <a:cubicBezTo>
                    <a:pt x="524" y="6"/>
                    <a:pt x="501" y="6"/>
                    <a:pt x="477" y="6"/>
                  </a:cubicBezTo>
                  <a:cubicBezTo>
                    <a:pt x="451" y="6"/>
                    <a:pt x="426" y="6"/>
                    <a:pt x="400" y="7"/>
                  </a:cubicBezTo>
                  <a:cubicBezTo>
                    <a:pt x="387" y="7"/>
                    <a:pt x="375" y="7"/>
                    <a:pt x="362" y="8"/>
                  </a:cubicBezTo>
                  <a:cubicBezTo>
                    <a:pt x="331" y="8"/>
                    <a:pt x="301" y="8"/>
                    <a:pt x="270" y="6"/>
                  </a:cubicBezTo>
                  <a:cubicBezTo>
                    <a:pt x="247" y="5"/>
                    <a:pt x="224" y="6"/>
                    <a:pt x="200" y="6"/>
                  </a:cubicBezTo>
                  <a:cubicBezTo>
                    <a:pt x="170" y="6"/>
                    <a:pt x="139" y="6"/>
                    <a:pt x="109" y="6"/>
                  </a:cubicBezTo>
                  <a:cubicBezTo>
                    <a:pt x="76" y="6"/>
                    <a:pt x="42" y="6"/>
                    <a:pt x="9" y="6"/>
                  </a:cubicBezTo>
                  <a:cubicBezTo>
                    <a:pt x="9" y="6"/>
                    <a:pt x="0" y="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5" name="Freeform 60"/>
            <p:cNvSpPr>
              <a:spLocks/>
            </p:cNvSpPr>
            <p:nvPr userDrawn="1"/>
          </p:nvSpPr>
          <p:spPr bwMode="auto">
            <a:xfrm>
              <a:off x="-504" y="68"/>
              <a:ext cx="2008" cy="22"/>
            </a:xfrm>
            <a:custGeom>
              <a:avLst/>
              <a:gdLst>
                <a:gd name="T0" fmla="*/ 1061 w 1068"/>
                <a:gd name="T1" fmla="*/ 10 h 12"/>
                <a:gd name="T2" fmla="*/ 990 w 1068"/>
                <a:gd name="T3" fmla="*/ 12 h 12"/>
                <a:gd name="T4" fmla="*/ 953 w 1068"/>
                <a:gd name="T5" fmla="*/ 12 h 12"/>
                <a:gd name="T6" fmla="*/ 808 w 1068"/>
                <a:gd name="T7" fmla="*/ 12 h 12"/>
                <a:gd name="T8" fmla="*/ 738 w 1068"/>
                <a:gd name="T9" fmla="*/ 10 h 12"/>
                <a:gd name="T10" fmla="*/ 669 w 1068"/>
                <a:gd name="T11" fmla="*/ 11 h 12"/>
                <a:gd name="T12" fmla="*/ 610 w 1068"/>
                <a:gd name="T13" fmla="*/ 10 h 12"/>
                <a:gd name="T14" fmla="*/ 557 w 1068"/>
                <a:gd name="T15" fmla="*/ 10 h 12"/>
                <a:gd name="T16" fmla="*/ 470 w 1068"/>
                <a:gd name="T17" fmla="*/ 7 h 12"/>
                <a:gd name="T18" fmla="*/ 388 w 1068"/>
                <a:gd name="T19" fmla="*/ 7 h 12"/>
                <a:gd name="T20" fmla="*/ 257 w 1068"/>
                <a:gd name="T21" fmla="*/ 5 h 12"/>
                <a:gd name="T22" fmla="*/ 204 w 1068"/>
                <a:gd name="T23" fmla="*/ 6 h 12"/>
                <a:gd name="T24" fmla="*/ 72 w 1068"/>
                <a:gd name="T25" fmla="*/ 7 h 12"/>
                <a:gd name="T26" fmla="*/ 24 w 1068"/>
                <a:gd name="T27" fmla="*/ 9 h 12"/>
                <a:gd name="T28" fmla="*/ 3 w 1068"/>
                <a:gd name="T29" fmla="*/ 9 h 12"/>
                <a:gd name="T30" fmla="*/ 0 w 1068"/>
                <a:gd name="T31" fmla="*/ 7 h 12"/>
                <a:gd name="T32" fmla="*/ 4 w 1068"/>
                <a:gd name="T33" fmla="*/ 4 h 12"/>
                <a:gd name="T34" fmla="*/ 85 w 1068"/>
                <a:gd name="T35" fmla="*/ 2 h 12"/>
                <a:gd name="T36" fmla="*/ 199 w 1068"/>
                <a:gd name="T37" fmla="*/ 1 h 12"/>
                <a:gd name="T38" fmla="*/ 246 w 1068"/>
                <a:gd name="T39" fmla="*/ 0 h 12"/>
                <a:gd name="T40" fmla="*/ 265 w 1068"/>
                <a:gd name="T41" fmla="*/ 0 h 12"/>
                <a:gd name="T42" fmla="*/ 385 w 1068"/>
                <a:gd name="T43" fmla="*/ 1 h 12"/>
                <a:gd name="T44" fmla="*/ 488 w 1068"/>
                <a:gd name="T45" fmla="*/ 3 h 12"/>
                <a:gd name="T46" fmla="*/ 530 w 1068"/>
                <a:gd name="T47" fmla="*/ 4 h 12"/>
                <a:gd name="T48" fmla="*/ 641 w 1068"/>
                <a:gd name="T49" fmla="*/ 6 h 12"/>
                <a:gd name="T50" fmla="*/ 710 w 1068"/>
                <a:gd name="T51" fmla="*/ 6 h 12"/>
                <a:gd name="T52" fmla="*/ 820 w 1068"/>
                <a:gd name="T53" fmla="*/ 6 h 12"/>
                <a:gd name="T54" fmla="*/ 948 w 1068"/>
                <a:gd name="T55" fmla="*/ 7 h 12"/>
                <a:gd name="T56" fmla="*/ 1050 w 1068"/>
                <a:gd name="T57" fmla="*/ 5 h 12"/>
                <a:gd name="T58" fmla="*/ 1057 w 1068"/>
                <a:gd name="T59" fmla="*/ 5 h 12"/>
                <a:gd name="T60" fmla="*/ 1068 w 1068"/>
                <a:gd name="T61" fmla="*/ 7 h 12"/>
                <a:gd name="T62" fmla="*/ 1061 w 1068"/>
                <a:gd name="T6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8" h="12">
                  <a:moveTo>
                    <a:pt x="1061" y="10"/>
                  </a:moveTo>
                  <a:cubicBezTo>
                    <a:pt x="1037" y="11"/>
                    <a:pt x="1014" y="12"/>
                    <a:pt x="990" y="12"/>
                  </a:cubicBezTo>
                  <a:cubicBezTo>
                    <a:pt x="978" y="12"/>
                    <a:pt x="965" y="12"/>
                    <a:pt x="953" y="12"/>
                  </a:cubicBezTo>
                  <a:cubicBezTo>
                    <a:pt x="905" y="12"/>
                    <a:pt x="857" y="12"/>
                    <a:pt x="808" y="12"/>
                  </a:cubicBezTo>
                  <a:cubicBezTo>
                    <a:pt x="785" y="12"/>
                    <a:pt x="761" y="10"/>
                    <a:pt x="738" y="10"/>
                  </a:cubicBezTo>
                  <a:cubicBezTo>
                    <a:pt x="715" y="10"/>
                    <a:pt x="692" y="11"/>
                    <a:pt x="669" y="11"/>
                  </a:cubicBezTo>
                  <a:cubicBezTo>
                    <a:pt x="649" y="11"/>
                    <a:pt x="630" y="11"/>
                    <a:pt x="610" y="10"/>
                  </a:cubicBezTo>
                  <a:cubicBezTo>
                    <a:pt x="593" y="10"/>
                    <a:pt x="575" y="10"/>
                    <a:pt x="557" y="10"/>
                  </a:cubicBezTo>
                  <a:cubicBezTo>
                    <a:pt x="528" y="9"/>
                    <a:pt x="499" y="8"/>
                    <a:pt x="470" y="7"/>
                  </a:cubicBezTo>
                  <a:cubicBezTo>
                    <a:pt x="443" y="7"/>
                    <a:pt x="415" y="7"/>
                    <a:pt x="388" y="7"/>
                  </a:cubicBezTo>
                  <a:cubicBezTo>
                    <a:pt x="344" y="7"/>
                    <a:pt x="300" y="8"/>
                    <a:pt x="257" y="5"/>
                  </a:cubicBezTo>
                  <a:cubicBezTo>
                    <a:pt x="239" y="4"/>
                    <a:pt x="222" y="6"/>
                    <a:pt x="204" y="6"/>
                  </a:cubicBezTo>
                  <a:cubicBezTo>
                    <a:pt x="160" y="6"/>
                    <a:pt x="116" y="7"/>
                    <a:pt x="72" y="7"/>
                  </a:cubicBezTo>
                  <a:cubicBezTo>
                    <a:pt x="56" y="7"/>
                    <a:pt x="40" y="9"/>
                    <a:pt x="24" y="9"/>
                  </a:cubicBezTo>
                  <a:cubicBezTo>
                    <a:pt x="17" y="10"/>
                    <a:pt x="10" y="9"/>
                    <a:pt x="3" y="9"/>
                  </a:cubicBezTo>
                  <a:cubicBezTo>
                    <a:pt x="2" y="9"/>
                    <a:pt x="0" y="8"/>
                    <a:pt x="0" y="7"/>
                  </a:cubicBezTo>
                  <a:cubicBezTo>
                    <a:pt x="0" y="5"/>
                    <a:pt x="2" y="4"/>
                    <a:pt x="4" y="4"/>
                  </a:cubicBezTo>
                  <a:cubicBezTo>
                    <a:pt x="31" y="3"/>
                    <a:pt x="58" y="2"/>
                    <a:pt x="85" y="2"/>
                  </a:cubicBezTo>
                  <a:cubicBezTo>
                    <a:pt x="123" y="1"/>
                    <a:pt x="161" y="1"/>
                    <a:pt x="199" y="1"/>
                  </a:cubicBezTo>
                  <a:cubicBezTo>
                    <a:pt x="215" y="1"/>
                    <a:pt x="230" y="0"/>
                    <a:pt x="246" y="0"/>
                  </a:cubicBezTo>
                  <a:cubicBezTo>
                    <a:pt x="252" y="0"/>
                    <a:pt x="259" y="0"/>
                    <a:pt x="265" y="0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19" y="2"/>
                    <a:pt x="453" y="2"/>
                    <a:pt x="488" y="3"/>
                  </a:cubicBezTo>
                  <a:cubicBezTo>
                    <a:pt x="502" y="3"/>
                    <a:pt x="516" y="3"/>
                    <a:pt x="530" y="4"/>
                  </a:cubicBezTo>
                  <a:cubicBezTo>
                    <a:pt x="567" y="5"/>
                    <a:pt x="604" y="6"/>
                    <a:pt x="641" y="6"/>
                  </a:cubicBezTo>
                  <a:cubicBezTo>
                    <a:pt x="664" y="7"/>
                    <a:pt x="687" y="6"/>
                    <a:pt x="710" y="6"/>
                  </a:cubicBezTo>
                  <a:cubicBezTo>
                    <a:pt x="747" y="6"/>
                    <a:pt x="783" y="6"/>
                    <a:pt x="820" y="6"/>
                  </a:cubicBezTo>
                  <a:cubicBezTo>
                    <a:pt x="862" y="7"/>
                    <a:pt x="905" y="7"/>
                    <a:pt x="948" y="7"/>
                  </a:cubicBezTo>
                  <a:cubicBezTo>
                    <a:pt x="982" y="8"/>
                    <a:pt x="1016" y="7"/>
                    <a:pt x="1050" y="5"/>
                  </a:cubicBezTo>
                  <a:cubicBezTo>
                    <a:pt x="1052" y="5"/>
                    <a:pt x="1055" y="5"/>
                    <a:pt x="1057" y="5"/>
                  </a:cubicBezTo>
                  <a:cubicBezTo>
                    <a:pt x="1058" y="5"/>
                    <a:pt x="1068" y="5"/>
                    <a:pt x="1068" y="7"/>
                  </a:cubicBezTo>
                  <a:cubicBezTo>
                    <a:pt x="1068" y="10"/>
                    <a:pt x="1061" y="10"/>
                    <a:pt x="106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-504" y="-146"/>
              <a:ext cx="2062" cy="18"/>
            </a:xfrm>
            <a:custGeom>
              <a:avLst/>
              <a:gdLst>
                <a:gd name="T0" fmla="*/ 1091 w 1097"/>
                <a:gd name="T1" fmla="*/ 8 h 10"/>
                <a:gd name="T2" fmla="*/ 1048 w 1097"/>
                <a:gd name="T3" fmla="*/ 6 h 10"/>
                <a:gd name="T4" fmla="*/ 967 w 1097"/>
                <a:gd name="T5" fmla="*/ 6 h 10"/>
                <a:gd name="T6" fmla="*/ 876 w 1097"/>
                <a:gd name="T7" fmla="*/ 7 h 10"/>
                <a:gd name="T8" fmla="*/ 771 w 1097"/>
                <a:gd name="T9" fmla="*/ 7 h 10"/>
                <a:gd name="T10" fmla="*/ 735 w 1097"/>
                <a:gd name="T11" fmla="*/ 8 h 10"/>
                <a:gd name="T12" fmla="*/ 618 w 1097"/>
                <a:gd name="T13" fmla="*/ 8 h 10"/>
                <a:gd name="T14" fmla="*/ 576 w 1097"/>
                <a:gd name="T15" fmla="*/ 7 h 10"/>
                <a:gd name="T16" fmla="*/ 433 w 1097"/>
                <a:gd name="T17" fmla="*/ 8 h 10"/>
                <a:gd name="T18" fmla="*/ 381 w 1097"/>
                <a:gd name="T19" fmla="*/ 9 h 10"/>
                <a:gd name="T20" fmla="*/ 297 w 1097"/>
                <a:gd name="T21" fmla="*/ 7 h 10"/>
                <a:gd name="T22" fmla="*/ 189 w 1097"/>
                <a:gd name="T23" fmla="*/ 8 h 10"/>
                <a:gd name="T24" fmla="*/ 105 w 1097"/>
                <a:gd name="T25" fmla="*/ 9 h 10"/>
                <a:gd name="T26" fmla="*/ 69 w 1097"/>
                <a:gd name="T27" fmla="*/ 9 h 10"/>
                <a:gd name="T28" fmla="*/ 38 w 1097"/>
                <a:gd name="T29" fmla="*/ 8 h 10"/>
                <a:gd name="T30" fmla="*/ 3 w 1097"/>
                <a:gd name="T31" fmla="*/ 8 h 10"/>
                <a:gd name="T32" fmla="*/ 0 w 1097"/>
                <a:gd name="T33" fmla="*/ 7 h 10"/>
                <a:gd name="T34" fmla="*/ 3 w 1097"/>
                <a:gd name="T35" fmla="*/ 4 h 10"/>
                <a:gd name="T36" fmla="*/ 29 w 1097"/>
                <a:gd name="T37" fmla="*/ 2 h 10"/>
                <a:gd name="T38" fmla="*/ 94 w 1097"/>
                <a:gd name="T39" fmla="*/ 3 h 10"/>
                <a:gd name="T40" fmla="*/ 142 w 1097"/>
                <a:gd name="T41" fmla="*/ 4 h 10"/>
                <a:gd name="T42" fmla="*/ 182 w 1097"/>
                <a:gd name="T43" fmla="*/ 3 h 10"/>
                <a:gd name="T44" fmla="*/ 317 w 1097"/>
                <a:gd name="T45" fmla="*/ 2 h 10"/>
                <a:gd name="T46" fmla="*/ 377 w 1097"/>
                <a:gd name="T47" fmla="*/ 3 h 10"/>
                <a:gd name="T48" fmla="*/ 459 w 1097"/>
                <a:gd name="T49" fmla="*/ 2 h 10"/>
                <a:gd name="T50" fmla="*/ 564 w 1097"/>
                <a:gd name="T51" fmla="*/ 2 h 10"/>
                <a:gd name="T52" fmla="*/ 749 w 1097"/>
                <a:gd name="T53" fmla="*/ 3 h 10"/>
                <a:gd name="T54" fmla="*/ 837 w 1097"/>
                <a:gd name="T55" fmla="*/ 3 h 10"/>
                <a:gd name="T56" fmla="*/ 855 w 1097"/>
                <a:gd name="T57" fmla="*/ 3 h 10"/>
                <a:gd name="T58" fmla="*/ 945 w 1097"/>
                <a:gd name="T59" fmla="*/ 1 h 10"/>
                <a:gd name="T60" fmla="*/ 1071 w 1097"/>
                <a:gd name="T61" fmla="*/ 1 h 10"/>
                <a:gd name="T62" fmla="*/ 1095 w 1097"/>
                <a:gd name="T63" fmla="*/ 4 h 10"/>
                <a:gd name="T64" fmla="*/ 1097 w 1097"/>
                <a:gd name="T65" fmla="*/ 6 h 10"/>
                <a:gd name="T66" fmla="*/ 1091 w 1097"/>
                <a:gd name="T6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10">
                  <a:moveTo>
                    <a:pt x="1091" y="8"/>
                  </a:moveTo>
                  <a:cubicBezTo>
                    <a:pt x="1077" y="8"/>
                    <a:pt x="1063" y="6"/>
                    <a:pt x="1048" y="6"/>
                  </a:cubicBezTo>
                  <a:cubicBezTo>
                    <a:pt x="1021" y="6"/>
                    <a:pt x="994" y="6"/>
                    <a:pt x="967" y="6"/>
                  </a:cubicBezTo>
                  <a:cubicBezTo>
                    <a:pt x="937" y="7"/>
                    <a:pt x="906" y="7"/>
                    <a:pt x="876" y="7"/>
                  </a:cubicBezTo>
                  <a:cubicBezTo>
                    <a:pt x="841" y="8"/>
                    <a:pt x="806" y="7"/>
                    <a:pt x="771" y="7"/>
                  </a:cubicBezTo>
                  <a:cubicBezTo>
                    <a:pt x="759" y="7"/>
                    <a:pt x="747" y="8"/>
                    <a:pt x="735" y="8"/>
                  </a:cubicBezTo>
                  <a:cubicBezTo>
                    <a:pt x="696" y="9"/>
                    <a:pt x="657" y="9"/>
                    <a:pt x="618" y="8"/>
                  </a:cubicBezTo>
                  <a:cubicBezTo>
                    <a:pt x="604" y="7"/>
                    <a:pt x="590" y="7"/>
                    <a:pt x="576" y="7"/>
                  </a:cubicBezTo>
                  <a:cubicBezTo>
                    <a:pt x="528" y="7"/>
                    <a:pt x="481" y="7"/>
                    <a:pt x="433" y="8"/>
                  </a:cubicBezTo>
                  <a:cubicBezTo>
                    <a:pt x="416" y="8"/>
                    <a:pt x="398" y="9"/>
                    <a:pt x="381" y="9"/>
                  </a:cubicBezTo>
                  <a:cubicBezTo>
                    <a:pt x="353" y="9"/>
                    <a:pt x="325" y="7"/>
                    <a:pt x="297" y="7"/>
                  </a:cubicBezTo>
                  <a:cubicBezTo>
                    <a:pt x="261" y="7"/>
                    <a:pt x="225" y="5"/>
                    <a:pt x="189" y="8"/>
                  </a:cubicBezTo>
                  <a:cubicBezTo>
                    <a:pt x="161" y="10"/>
                    <a:pt x="133" y="9"/>
                    <a:pt x="105" y="9"/>
                  </a:cubicBezTo>
                  <a:cubicBezTo>
                    <a:pt x="93" y="8"/>
                    <a:pt x="81" y="9"/>
                    <a:pt x="69" y="9"/>
                  </a:cubicBezTo>
                  <a:cubicBezTo>
                    <a:pt x="59" y="9"/>
                    <a:pt x="48" y="9"/>
                    <a:pt x="38" y="8"/>
                  </a:cubicBezTo>
                  <a:cubicBezTo>
                    <a:pt x="26" y="7"/>
                    <a:pt x="15" y="7"/>
                    <a:pt x="3" y="8"/>
                  </a:cubicBezTo>
                  <a:cubicBezTo>
                    <a:pt x="2" y="8"/>
                    <a:pt x="0" y="9"/>
                    <a:pt x="0" y="7"/>
                  </a:cubicBezTo>
                  <a:cubicBezTo>
                    <a:pt x="0" y="4"/>
                    <a:pt x="3" y="4"/>
                    <a:pt x="3" y="4"/>
                  </a:cubicBezTo>
                  <a:cubicBezTo>
                    <a:pt x="12" y="3"/>
                    <a:pt x="21" y="2"/>
                    <a:pt x="29" y="2"/>
                  </a:cubicBezTo>
                  <a:cubicBezTo>
                    <a:pt x="51" y="4"/>
                    <a:pt x="72" y="4"/>
                    <a:pt x="94" y="3"/>
                  </a:cubicBezTo>
                  <a:cubicBezTo>
                    <a:pt x="110" y="2"/>
                    <a:pt x="126" y="4"/>
                    <a:pt x="142" y="4"/>
                  </a:cubicBezTo>
                  <a:cubicBezTo>
                    <a:pt x="155" y="4"/>
                    <a:pt x="169" y="4"/>
                    <a:pt x="182" y="3"/>
                  </a:cubicBezTo>
                  <a:cubicBezTo>
                    <a:pt x="227" y="1"/>
                    <a:pt x="272" y="1"/>
                    <a:pt x="317" y="2"/>
                  </a:cubicBezTo>
                  <a:cubicBezTo>
                    <a:pt x="337" y="2"/>
                    <a:pt x="357" y="3"/>
                    <a:pt x="377" y="3"/>
                  </a:cubicBezTo>
                  <a:cubicBezTo>
                    <a:pt x="404" y="4"/>
                    <a:pt x="432" y="4"/>
                    <a:pt x="459" y="2"/>
                  </a:cubicBezTo>
                  <a:cubicBezTo>
                    <a:pt x="494" y="1"/>
                    <a:pt x="529" y="1"/>
                    <a:pt x="564" y="2"/>
                  </a:cubicBezTo>
                  <a:cubicBezTo>
                    <a:pt x="626" y="3"/>
                    <a:pt x="687" y="4"/>
                    <a:pt x="749" y="3"/>
                  </a:cubicBezTo>
                  <a:cubicBezTo>
                    <a:pt x="778" y="2"/>
                    <a:pt x="808" y="3"/>
                    <a:pt x="837" y="3"/>
                  </a:cubicBezTo>
                  <a:cubicBezTo>
                    <a:pt x="843" y="3"/>
                    <a:pt x="849" y="3"/>
                    <a:pt x="855" y="3"/>
                  </a:cubicBezTo>
                  <a:cubicBezTo>
                    <a:pt x="885" y="3"/>
                    <a:pt x="915" y="2"/>
                    <a:pt x="945" y="1"/>
                  </a:cubicBezTo>
                  <a:cubicBezTo>
                    <a:pt x="987" y="0"/>
                    <a:pt x="1029" y="0"/>
                    <a:pt x="1071" y="1"/>
                  </a:cubicBezTo>
                  <a:cubicBezTo>
                    <a:pt x="1079" y="1"/>
                    <a:pt x="1087" y="3"/>
                    <a:pt x="1095" y="4"/>
                  </a:cubicBezTo>
                  <a:cubicBezTo>
                    <a:pt x="1095" y="4"/>
                    <a:pt x="1097" y="4"/>
                    <a:pt x="1097" y="6"/>
                  </a:cubicBezTo>
                  <a:cubicBezTo>
                    <a:pt x="1097" y="8"/>
                    <a:pt x="1091" y="8"/>
                    <a:pt x="109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-3009" y="105"/>
              <a:ext cx="1997" cy="23"/>
            </a:xfrm>
            <a:custGeom>
              <a:avLst/>
              <a:gdLst>
                <a:gd name="T0" fmla="*/ 3 w 1062"/>
                <a:gd name="T1" fmla="*/ 3 h 12"/>
                <a:gd name="T2" fmla="*/ 48 w 1062"/>
                <a:gd name="T3" fmla="*/ 3 h 12"/>
                <a:gd name="T4" fmla="*/ 129 w 1062"/>
                <a:gd name="T5" fmla="*/ 3 h 12"/>
                <a:gd name="T6" fmla="*/ 204 w 1062"/>
                <a:gd name="T7" fmla="*/ 2 h 12"/>
                <a:gd name="T8" fmla="*/ 279 w 1062"/>
                <a:gd name="T9" fmla="*/ 1 h 12"/>
                <a:gd name="T10" fmla="*/ 354 w 1062"/>
                <a:gd name="T11" fmla="*/ 1 h 12"/>
                <a:gd name="T12" fmla="*/ 477 w 1062"/>
                <a:gd name="T13" fmla="*/ 2 h 12"/>
                <a:gd name="T14" fmla="*/ 541 w 1062"/>
                <a:gd name="T15" fmla="*/ 3 h 12"/>
                <a:gd name="T16" fmla="*/ 607 w 1062"/>
                <a:gd name="T17" fmla="*/ 4 h 12"/>
                <a:gd name="T18" fmla="*/ 685 w 1062"/>
                <a:gd name="T19" fmla="*/ 3 h 12"/>
                <a:gd name="T20" fmla="*/ 776 w 1062"/>
                <a:gd name="T21" fmla="*/ 2 h 12"/>
                <a:gd name="T22" fmla="*/ 853 w 1062"/>
                <a:gd name="T23" fmla="*/ 3 h 12"/>
                <a:gd name="T24" fmla="*/ 925 w 1062"/>
                <a:gd name="T25" fmla="*/ 4 h 12"/>
                <a:gd name="T26" fmla="*/ 1025 w 1062"/>
                <a:gd name="T27" fmla="*/ 6 h 12"/>
                <a:gd name="T28" fmla="*/ 1058 w 1062"/>
                <a:gd name="T29" fmla="*/ 7 h 12"/>
                <a:gd name="T30" fmla="*/ 1062 w 1062"/>
                <a:gd name="T31" fmla="*/ 9 h 12"/>
                <a:gd name="T32" fmla="*/ 1059 w 1062"/>
                <a:gd name="T33" fmla="*/ 11 h 12"/>
                <a:gd name="T34" fmla="*/ 1053 w 1062"/>
                <a:gd name="T35" fmla="*/ 12 h 12"/>
                <a:gd name="T36" fmla="*/ 939 w 1062"/>
                <a:gd name="T37" fmla="*/ 10 h 12"/>
                <a:gd name="T38" fmla="*/ 828 w 1062"/>
                <a:gd name="T39" fmla="*/ 8 h 12"/>
                <a:gd name="T40" fmla="*/ 700 w 1062"/>
                <a:gd name="T41" fmla="*/ 7 h 12"/>
                <a:gd name="T42" fmla="*/ 642 w 1062"/>
                <a:gd name="T43" fmla="*/ 9 h 12"/>
                <a:gd name="T44" fmla="*/ 606 w 1062"/>
                <a:gd name="T45" fmla="*/ 10 h 12"/>
                <a:gd name="T46" fmla="*/ 522 w 1062"/>
                <a:gd name="T47" fmla="*/ 8 h 12"/>
                <a:gd name="T48" fmla="*/ 432 w 1062"/>
                <a:gd name="T49" fmla="*/ 6 h 12"/>
                <a:gd name="T50" fmla="*/ 287 w 1062"/>
                <a:gd name="T51" fmla="*/ 6 h 12"/>
                <a:gd name="T52" fmla="*/ 227 w 1062"/>
                <a:gd name="T53" fmla="*/ 6 h 12"/>
                <a:gd name="T54" fmla="*/ 77 w 1062"/>
                <a:gd name="T55" fmla="*/ 7 h 12"/>
                <a:gd name="T56" fmla="*/ 29 w 1062"/>
                <a:gd name="T57" fmla="*/ 9 h 12"/>
                <a:gd name="T58" fmla="*/ 4 w 1062"/>
                <a:gd name="T59" fmla="*/ 7 h 12"/>
                <a:gd name="T60" fmla="*/ 0 w 1062"/>
                <a:gd name="T61" fmla="*/ 4 h 12"/>
                <a:gd name="T62" fmla="*/ 3 w 1062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2">
                  <a:moveTo>
                    <a:pt x="3" y="3"/>
                  </a:moveTo>
                  <a:cubicBezTo>
                    <a:pt x="18" y="5"/>
                    <a:pt x="33" y="3"/>
                    <a:pt x="48" y="3"/>
                  </a:cubicBezTo>
                  <a:cubicBezTo>
                    <a:pt x="75" y="2"/>
                    <a:pt x="102" y="3"/>
                    <a:pt x="129" y="3"/>
                  </a:cubicBezTo>
                  <a:cubicBezTo>
                    <a:pt x="154" y="3"/>
                    <a:pt x="179" y="3"/>
                    <a:pt x="204" y="2"/>
                  </a:cubicBezTo>
                  <a:cubicBezTo>
                    <a:pt x="229" y="0"/>
                    <a:pt x="254" y="1"/>
                    <a:pt x="279" y="1"/>
                  </a:cubicBezTo>
                  <a:cubicBezTo>
                    <a:pt x="304" y="1"/>
                    <a:pt x="329" y="1"/>
                    <a:pt x="354" y="1"/>
                  </a:cubicBezTo>
                  <a:cubicBezTo>
                    <a:pt x="395" y="1"/>
                    <a:pt x="436" y="1"/>
                    <a:pt x="477" y="2"/>
                  </a:cubicBezTo>
                  <a:cubicBezTo>
                    <a:pt x="498" y="2"/>
                    <a:pt x="520" y="2"/>
                    <a:pt x="541" y="3"/>
                  </a:cubicBezTo>
                  <a:cubicBezTo>
                    <a:pt x="563" y="3"/>
                    <a:pt x="585" y="5"/>
                    <a:pt x="607" y="4"/>
                  </a:cubicBezTo>
                  <a:cubicBezTo>
                    <a:pt x="633" y="4"/>
                    <a:pt x="659" y="3"/>
                    <a:pt x="685" y="3"/>
                  </a:cubicBezTo>
                  <a:cubicBezTo>
                    <a:pt x="716" y="2"/>
                    <a:pt x="746" y="2"/>
                    <a:pt x="776" y="2"/>
                  </a:cubicBezTo>
                  <a:cubicBezTo>
                    <a:pt x="802" y="2"/>
                    <a:pt x="827" y="2"/>
                    <a:pt x="853" y="3"/>
                  </a:cubicBezTo>
                  <a:cubicBezTo>
                    <a:pt x="877" y="3"/>
                    <a:pt x="901" y="4"/>
                    <a:pt x="925" y="4"/>
                  </a:cubicBezTo>
                  <a:cubicBezTo>
                    <a:pt x="958" y="5"/>
                    <a:pt x="992" y="6"/>
                    <a:pt x="1025" y="6"/>
                  </a:cubicBezTo>
                  <a:cubicBezTo>
                    <a:pt x="1036" y="6"/>
                    <a:pt x="1047" y="7"/>
                    <a:pt x="1058" y="7"/>
                  </a:cubicBezTo>
                  <a:cubicBezTo>
                    <a:pt x="1060" y="7"/>
                    <a:pt x="1062" y="7"/>
                    <a:pt x="1062" y="9"/>
                  </a:cubicBezTo>
                  <a:cubicBezTo>
                    <a:pt x="1062" y="11"/>
                    <a:pt x="1060" y="11"/>
                    <a:pt x="1059" y="11"/>
                  </a:cubicBezTo>
                  <a:cubicBezTo>
                    <a:pt x="1057" y="12"/>
                    <a:pt x="1055" y="12"/>
                    <a:pt x="1053" y="12"/>
                  </a:cubicBezTo>
                  <a:cubicBezTo>
                    <a:pt x="1015" y="11"/>
                    <a:pt x="977" y="11"/>
                    <a:pt x="939" y="10"/>
                  </a:cubicBezTo>
                  <a:cubicBezTo>
                    <a:pt x="902" y="8"/>
                    <a:pt x="865" y="8"/>
                    <a:pt x="828" y="8"/>
                  </a:cubicBezTo>
                  <a:cubicBezTo>
                    <a:pt x="785" y="8"/>
                    <a:pt x="743" y="7"/>
                    <a:pt x="700" y="7"/>
                  </a:cubicBezTo>
                  <a:cubicBezTo>
                    <a:pt x="681" y="7"/>
                    <a:pt x="662" y="8"/>
                    <a:pt x="642" y="9"/>
                  </a:cubicBezTo>
                  <a:cubicBezTo>
                    <a:pt x="630" y="9"/>
                    <a:pt x="618" y="10"/>
                    <a:pt x="606" y="10"/>
                  </a:cubicBezTo>
                  <a:cubicBezTo>
                    <a:pt x="578" y="9"/>
                    <a:pt x="550" y="8"/>
                    <a:pt x="522" y="8"/>
                  </a:cubicBezTo>
                  <a:cubicBezTo>
                    <a:pt x="492" y="7"/>
                    <a:pt x="462" y="6"/>
                    <a:pt x="432" y="6"/>
                  </a:cubicBezTo>
                  <a:cubicBezTo>
                    <a:pt x="384" y="6"/>
                    <a:pt x="335" y="6"/>
                    <a:pt x="287" y="6"/>
                  </a:cubicBezTo>
                  <a:cubicBezTo>
                    <a:pt x="267" y="6"/>
                    <a:pt x="247" y="5"/>
                    <a:pt x="227" y="6"/>
                  </a:cubicBezTo>
                  <a:cubicBezTo>
                    <a:pt x="177" y="9"/>
                    <a:pt x="127" y="8"/>
                    <a:pt x="77" y="7"/>
                  </a:cubicBezTo>
                  <a:cubicBezTo>
                    <a:pt x="61" y="7"/>
                    <a:pt x="45" y="8"/>
                    <a:pt x="29" y="9"/>
                  </a:cubicBezTo>
                  <a:cubicBezTo>
                    <a:pt x="21" y="10"/>
                    <a:pt x="12" y="9"/>
                    <a:pt x="4" y="7"/>
                  </a:cubicBezTo>
                  <a:cubicBezTo>
                    <a:pt x="3" y="7"/>
                    <a:pt x="0" y="7"/>
                    <a:pt x="0" y="4"/>
                  </a:cubicBezTo>
                  <a:cubicBezTo>
                    <a:pt x="0" y="2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-3082" y="-188"/>
              <a:ext cx="2059" cy="21"/>
            </a:xfrm>
            <a:custGeom>
              <a:avLst/>
              <a:gdLst>
                <a:gd name="T0" fmla="*/ 0 w 1095"/>
                <a:gd name="T1" fmla="*/ 4 h 11"/>
                <a:gd name="T2" fmla="*/ 7 w 1095"/>
                <a:gd name="T3" fmla="*/ 2 h 11"/>
                <a:gd name="T4" fmla="*/ 31 w 1095"/>
                <a:gd name="T5" fmla="*/ 2 h 11"/>
                <a:gd name="T6" fmla="*/ 66 w 1095"/>
                <a:gd name="T7" fmla="*/ 1 h 11"/>
                <a:gd name="T8" fmla="*/ 80 w 1095"/>
                <a:gd name="T9" fmla="*/ 1 h 11"/>
                <a:gd name="T10" fmla="*/ 130 w 1095"/>
                <a:gd name="T11" fmla="*/ 2 h 11"/>
                <a:gd name="T12" fmla="*/ 179 w 1095"/>
                <a:gd name="T13" fmla="*/ 3 h 11"/>
                <a:gd name="T14" fmla="*/ 231 w 1095"/>
                <a:gd name="T15" fmla="*/ 5 h 11"/>
                <a:gd name="T16" fmla="*/ 286 w 1095"/>
                <a:gd name="T17" fmla="*/ 4 h 11"/>
                <a:gd name="T18" fmla="*/ 331 w 1095"/>
                <a:gd name="T19" fmla="*/ 2 h 11"/>
                <a:gd name="T20" fmla="*/ 404 w 1095"/>
                <a:gd name="T21" fmla="*/ 1 h 11"/>
                <a:gd name="T22" fmla="*/ 607 w 1095"/>
                <a:gd name="T23" fmla="*/ 2 h 11"/>
                <a:gd name="T24" fmla="*/ 731 w 1095"/>
                <a:gd name="T25" fmla="*/ 0 h 11"/>
                <a:gd name="T26" fmla="*/ 760 w 1095"/>
                <a:gd name="T27" fmla="*/ 1 h 11"/>
                <a:gd name="T28" fmla="*/ 772 w 1095"/>
                <a:gd name="T29" fmla="*/ 2 h 11"/>
                <a:gd name="T30" fmla="*/ 897 w 1095"/>
                <a:gd name="T31" fmla="*/ 2 h 11"/>
                <a:gd name="T32" fmla="*/ 955 w 1095"/>
                <a:gd name="T33" fmla="*/ 2 h 11"/>
                <a:gd name="T34" fmla="*/ 1025 w 1095"/>
                <a:gd name="T35" fmla="*/ 3 h 11"/>
                <a:gd name="T36" fmla="*/ 1088 w 1095"/>
                <a:gd name="T37" fmla="*/ 5 h 11"/>
                <a:gd name="T38" fmla="*/ 1095 w 1095"/>
                <a:gd name="T39" fmla="*/ 8 h 11"/>
                <a:gd name="T40" fmla="*/ 1090 w 1095"/>
                <a:gd name="T41" fmla="*/ 10 h 11"/>
                <a:gd name="T42" fmla="*/ 1081 w 1095"/>
                <a:gd name="T43" fmla="*/ 10 h 11"/>
                <a:gd name="T44" fmla="*/ 1017 w 1095"/>
                <a:gd name="T45" fmla="*/ 8 h 11"/>
                <a:gd name="T46" fmla="*/ 905 w 1095"/>
                <a:gd name="T47" fmla="*/ 6 h 11"/>
                <a:gd name="T48" fmla="*/ 896 w 1095"/>
                <a:gd name="T49" fmla="*/ 6 h 11"/>
                <a:gd name="T50" fmla="*/ 816 w 1095"/>
                <a:gd name="T51" fmla="*/ 7 h 11"/>
                <a:gd name="T52" fmla="*/ 789 w 1095"/>
                <a:gd name="T53" fmla="*/ 7 h 11"/>
                <a:gd name="T54" fmla="*/ 768 w 1095"/>
                <a:gd name="T55" fmla="*/ 7 h 11"/>
                <a:gd name="T56" fmla="*/ 698 w 1095"/>
                <a:gd name="T57" fmla="*/ 5 h 11"/>
                <a:gd name="T58" fmla="*/ 565 w 1095"/>
                <a:gd name="T59" fmla="*/ 8 h 11"/>
                <a:gd name="T60" fmla="*/ 444 w 1095"/>
                <a:gd name="T61" fmla="*/ 7 h 11"/>
                <a:gd name="T62" fmla="*/ 356 w 1095"/>
                <a:gd name="T63" fmla="*/ 6 h 11"/>
                <a:gd name="T64" fmla="*/ 316 w 1095"/>
                <a:gd name="T65" fmla="*/ 8 h 11"/>
                <a:gd name="T66" fmla="*/ 275 w 1095"/>
                <a:gd name="T67" fmla="*/ 9 h 11"/>
                <a:gd name="T68" fmla="*/ 246 w 1095"/>
                <a:gd name="T69" fmla="*/ 10 h 11"/>
                <a:gd name="T70" fmla="*/ 153 w 1095"/>
                <a:gd name="T71" fmla="*/ 7 h 11"/>
                <a:gd name="T72" fmla="*/ 97 w 1095"/>
                <a:gd name="T73" fmla="*/ 6 h 11"/>
                <a:gd name="T74" fmla="*/ 13 w 1095"/>
                <a:gd name="T75" fmla="*/ 7 h 11"/>
                <a:gd name="T76" fmla="*/ 0 w 1095"/>
                <a:gd name="T7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5" h="11">
                  <a:moveTo>
                    <a:pt x="0" y="4"/>
                  </a:moveTo>
                  <a:cubicBezTo>
                    <a:pt x="0" y="3"/>
                    <a:pt x="5" y="2"/>
                    <a:pt x="7" y="2"/>
                  </a:cubicBezTo>
                  <a:cubicBezTo>
                    <a:pt x="16" y="2"/>
                    <a:pt x="24" y="2"/>
                    <a:pt x="31" y="2"/>
                  </a:cubicBezTo>
                  <a:cubicBezTo>
                    <a:pt x="43" y="2"/>
                    <a:pt x="54" y="1"/>
                    <a:pt x="66" y="1"/>
                  </a:cubicBezTo>
                  <a:cubicBezTo>
                    <a:pt x="71" y="1"/>
                    <a:pt x="76" y="1"/>
                    <a:pt x="80" y="1"/>
                  </a:cubicBezTo>
                  <a:cubicBezTo>
                    <a:pt x="97" y="1"/>
                    <a:pt x="113" y="1"/>
                    <a:pt x="130" y="2"/>
                  </a:cubicBezTo>
                  <a:cubicBezTo>
                    <a:pt x="146" y="2"/>
                    <a:pt x="163" y="3"/>
                    <a:pt x="179" y="3"/>
                  </a:cubicBezTo>
                  <a:cubicBezTo>
                    <a:pt x="196" y="4"/>
                    <a:pt x="214" y="4"/>
                    <a:pt x="231" y="5"/>
                  </a:cubicBezTo>
                  <a:cubicBezTo>
                    <a:pt x="250" y="5"/>
                    <a:pt x="268" y="5"/>
                    <a:pt x="286" y="4"/>
                  </a:cubicBezTo>
                  <a:cubicBezTo>
                    <a:pt x="301" y="4"/>
                    <a:pt x="316" y="3"/>
                    <a:pt x="331" y="2"/>
                  </a:cubicBezTo>
                  <a:cubicBezTo>
                    <a:pt x="355" y="1"/>
                    <a:pt x="380" y="1"/>
                    <a:pt x="404" y="1"/>
                  </a:cubicBezTo>
                  <a:cubicBezTo>
                    <a:pt x="472" y="2"/>
                    <a:pt x="540" y="2"/>
                    <a:pt x="607" y="2"/>
                  </a:cubicBezTo>
                  <a:cubicBezTo>
                    <a:pt x="649" y="2"/>
                    <a:pt x="690" y="1"/>
                    <a:pt x="731" y="0"/>
                  </a:cubicBezTo>
                  <a:cubicBezTo>
                    <a:pt x="741" y="0"/>
                    <a:pt x="750" y="1"/>
                    <a:pt x="760" y="1"/>
                  </a:cubicBezTo>
                  <a:cubicBezTo>
                    <a:pt x="764" y="2"/>
                    <a:pt x="768" y="2"/>
                    <a:pt x="772" y="2"/>
                  </a:cubicBezTo>
                  <a:cubicBezTo>
                    <a:pt x="813" y="2"/>
                    <a:pt x="855" y="2"/>
                    <a:pt x="897" y="2"/>
                  </a:cubicBezTo>
                  <a:cubicBezTo>
                    <a:pt x="916" y="2"/>
                    <a:pt x="936" y="2"/>
                    <a:pt x="955" y="2"/>
                  </a:cubicBezTo>
                  <a:cubicBezTo>
                    <a:pt x="979" y="3"/>
                    <a:pt x="1002" y="2"/>
                    <a:pt x="1025" y="3"/>
                  </a:cubicBezTo>
                  <a:cubicBezTo>
                    <a:pt x="1046" y="3"/>
                    <a:pt x="1066" y="4"/>
                    <a:pt x="1088" y="5"/>
                  </a:cubicBezTo>
                  <a:cubicBezTo>
                    <a:pt x="1088" y="5"/>
                    <a:pt x="1095" y="5"/>
                    <a:pt x="1095" y="8"/>
                  </a:cubicBezTo>
                  <a:cubicBezTo>
                    <a:pt x="1095" y="9"/>
                    <a:pt x="1091" y="9"/>
                    <a:pt x="1090" y="10"/>
                  </a:cubicBezTo>
                  <a:cubicBezTo>
                    <a:pt x="1087" y="10"/>
                    <a:pt x="1084" y="10"/>
                    <a:pt x="1081" y="10"/>
                  </a:cubicBezTo>
                  <a:cubicBezTo>
                    <a:pt x="1060" y="9"/>
                    <a:pt x="1039" y="8"/>
                    <a:pt x="1017" y="8"/>
                  </a:cubicBezTo>
                  <a:cubicBezTo>
                    <a:pt x="980" y="7"/>
                    <a:pt x="943" y="7"/>
                    <a:pt x="905" y="6"/>
                  </a:cubicBezTo>
                  <a:cubicBezTo>
                    <a:pt x="902" y="6"/>
                    <a:pt x="899" y="6"/>
                    <a:pt x="896" y="6"/>
                  </a:cubicBezTo>
                  <a:cubicBezTo>
                    <a:pt x="869" y="9"/>
                    <a:pt x="843" y="7"/>
                    <a:pt x="816" y="7"/>
                  </a:cubicBezTo>
                  <a:cubicBezTo>
                    <a:pt x="807" y="7"/>
                    <a:pt x="798" y="7"/>
                    <a:pt x="789" y="7"/>
                  </a:cubicBezTo>
                  <a:cubicBezTo>
                    <a:pt x="782" y="7"/>
                    <a:pt x="775" y="7"/>
                    <a:pt x="768" y="7"/>
                  </a:cubicBezTo>
                  <a:cubicBezTo>
                    <a:pt x="745" y="4"/>
                    <a:pt x="721" y="5"/>
                    <a:pt x="698" y="5"/>
                  </a:cubicBezTo>
                  <a:cubicBezTo>
                    <a:pt x="653" y="6"/>
                    <a:pt x="609" y="7"/>
                    <a:pt x="565" y="8"/>
                  </a:cubicBezTo>
                  <a:cubicBezTo>
                    <a:pt x="525" y="8"/>
                    <a:pt x="484" y="7"/>
                    <a:pt x="444" y="7"/>
                  </a:cubicBezTo>
                  <a:cubicBezTo>
                    <a:pt x="415" y="7"/>
                    <a:pt x="385" y="6"/>
                    <a:pt x="356" y="6"/>
                  </a:cubicBezTo>
                  <a:cubicBezTo>
                    <a:pt x="342" y="6"/>
                    <a:pt x="329" y="7"/>
                    <a:pt x="316" y="8"/>
                  </a:cubicBezTo>
                  <a:cubicBezTo>
                    <a:pt x="302" y="8"/>
                    <a:pt x="289" y="9"/>
                    <a:pt x="275" y="9"/>
                  </a:cubicBezTo>
                  <a:cubicBezTo>
                    <a:pt x="266" y="8"/>
                    <a:pt x="256" y="9"/>
                    <a:pt x="246" y="10"/>
                  </a:cubicBezTo>
                  <a:cubicBezTo>
                    <a:pt x="215" y="11"/>
                    <a:pt x="184" y="8"/>
                    <a:pt x="153" y="7"/>
                  </a:cubicBezTo>
                  <a:cubicBezTo>
                    <a:pt x="134" y="6"/>
                    <a:pt x="115" y="6"/>
                    <a:pt x="97" y="6"/>
                  </a:cubicBezTo>
                  <a:cubicBezTo>
                    <a:pt x="69" y="6"/>
                    <a:pt x="41" y="7"/>
                    <a:pt x="13" y="7"/>
                  </a:cubicBezTo>
                  <a:cubicBezTo>
                    <a:pt x="9" y="7"/>
                    <a:pt x="0" y="7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-504" y="-408"/>
              <a:ext cx="2006" cy="30"/>
            </a:xfrm>
            <a:custGeom>
              <a:avLst/>
              <a:gdLst>
                <a:gd name="T0" fmla="*/ 1057 w 1067"/>
                <a:gd name="T1" fmla="*/ 15 h 16"/>
                <a:gd name="T2" fmla="*/ 956 w 1067"/>
                <a:gd name="T3" fmla="*/ 14 h 16"/>
                <a:gd name="T4" fmla="*/ 941 w 1067"/>
                <a:gd name="T5" fmla="*/ 14 h 16"/>
                <a:gd name="T6" fmla="*/ 809 w 1067"/>
                <a:gd name="T7" fmla="*/ 11 h 16"/>
                <a:gd name="T8" fmla="*/ 726 w 1067"/>
                <a:gd name="T9" fmla="*/ 10 h 16"/>
                <a:gd name="T10" fmla="*/ 553 w 1067"/>
                <a:gd name="T11" fmla="*/ 9 h 16"/>
                <a:gd name="T12" fmla="*/ 495 w 1067"/>
                <a:gd name="T13" fmla="*/ 7 h 16"/>
                <a:gd name="T14" fmla="*/ 368 w 1067"/>
                <a:gd name="T15" fmla="*/ 7 h 16"/>
                <a:gd name="T16" fmla="*/ 317 w 1067"/>
                <a:gd name="T17" fmla="*/ 8 h 16"/>
                <a:gd name="T18" fmla="*/ 200 w 1067"/>
                <a:gd name="T19" fmla="*/ 10 h 16"/>
                <a:gd name="T20" fmla="*/ 180 w 1067"/>
                <a:gd name="T21" fmla="*/ 10 h 16"/>
                <a:gd name="T22" fmla="*/ 108 w 1067"/>
                <a:gd name="T23" fmla="*/ 11 h 16"/>
                <a:gd name="T24" fmla="*/ 62 w 1067"/>
                <a:gd name="T25" fmla="*/ 10 h 16"/>
                <a:gd name="T26" fmla="*/ 21 w 1067"/>
                <a:gd name="T27" fmla="*/ 10 h 16"/>
                <a:gd name="T28" fmla="*/ 5 w 1067"/>
                <a:gd name="T29" fmla="*/ 9 h 16"/>
                <a:gd name="T30" fmla="*/ 0 w 1067"/>
                <a:gd name="T31" fmla="*/ 7 h 16"/>
                <a:gd name="T32" fmla="*/ 4 w 1067"/>
                <a:gd name="T33" fmla="*/ 4 h 16"/>
                <a:gd name="T34" fmla="*/ 60 w 1067"/>
                <a:gd name="T35" fmla="*/ 5 h 16"/>
                <a:gd name="T36" fmla="*/ 105 w 1067"/>
                <a:gd name="T37" fmla="*/ 6 h 16"/>
                <a:gd name="T38" fmla="*/ 150 w 1067"/>
                <a:gd name="T39" fmla="*/ 4 h 16"/>
                <a:gd name="T40" fmla="*/ 183 w 1067"/>
                <a:gd name="T41" fmla="*/ 5 h 16"/>
                <a:gd name="T42" fmla="*/ 199 w 1067"/>
                <a:gd name="T43" fmla="*/ 6 h 16"/>
                <a:gd name="T44" fmla="*/ 301 w 1067"/>
                <a:gd name="T45" fmla="*/ 3 h 16"/>
                <a:gd name="T46" fmla="*/ 392 w 1067"/>
                <a:gd name="T47" fmla="*/ 2 h 16"/>
                <a:gd name="T48" fmla="*/ 538 w 1067"/>
                <a:gd name="T49" fmla="*/ 3 h 16"/>
                <a:gd name="T50" fmla="*/ 586 w 1067"/>
                <a:gd name="T51" fmla="*/ 4 h 16"/>
                <a:gd name="T52" fmla="*/ 701 w 1067"/>
                <a:gd name="T53" fmla="*/ 6 h 16"/>
                <a:gd name="T54" fmla="*/ 706 w 1067"/>
                <a:gd name="T55" fmla="*/ 6 h 16"/>
                <a:gd name="T56" fmla="*/ 874 w 1067"/>
                <a:gd name="T57" fmla="*/ 8 h 16"/>
                <a:gd name="T58" fmla="*/ 1013 w 1067"/>
                <a:gd name="T59" fmla="*/ 10 h 16"/>
                <a:gd name="T60" fmla="*/ 1059 w 1067"/>
                <a:gd name="T61" fmla="*/ 10 h 16"/>
                <a:gd name="T62" fmla="*/ 1067 w 1067"/>
                <a:gd name="T63" fmla="*/ 13 h 16"/>
                <a:gd name="T64" fmla="*/ 1057 w 1067"/>
                <a:gd name="T65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67" h="16">
                  <a:moveTo>
                    <a:pt x="1057" y="15"/>
                  </a:moveTo>
                  <a:cubicBezTo>
                    <a:pt x="1024" y="15"/>
                    <a:pt x="990" y="15"/>
                    <a:pt x="956" y="14"/>
                  </a:cubicBezTo>
                  <a:cubicBezTo>
                    <a:pt x="951" y="14"/>
                    <a:pt x="946" y="14"/>
                    <a:pt x="941" y="14"/>
                  </a:cubicBezTo>
                  <a:cubicBezTo>
                    <a:pt x="897" y="13"/>
                    <a:pt x="853" y="13"/>
                    <a:pt x="809" y="11"/>
                  </a:cubicBezTo>
                  <a:cubicBezTo>
                    <a:pt x="781" y="10"/>
                    <a:pt x="754" y="10"/>
                    <a:pt x="726" y="10"/>
                  </a:cubicBezTo>
                  <a:cubicBezTo>
                    <a:pt x="669" y="11"/>
                    <a:pt x="611" y="9"/>
                    <a:pt x="553" y="9"/>
                  </a:cubicBezTo>
                  <a:cubicBezTo>
                    <a:pt x="534" y="9"/>
                    <a:pt x="514" y="7"/>
                    <a:pt x="495" y="7"/>
                  </a:cubicBezTo>
                  <a:cubicBezTo>
                    <a:pt x="453" y="7"/>
                    <a:pt x="410" y="7"/>
                    <a:pt x="368" y="7"/>
                  </a:cubicBezTo>
                  <a:cubicBezTo>
                    <a:pt x="351" y="7"/>
                    <a:pt x="334" y="7"/>
                    <a:pt x="317" y="8"/>
                  </a:cubicBezTo>
                  <a:cubicBezTo>
                    <a:pt x="278" y="8"/>
                    <a:pt x="239" y="9"/>
                    <a:pt x="200" y="10"/>
                  </a:cubicBezTo>
                  <a:cubicBezTo>
                    <a:pt x="193" y="10"/>
                    <a:pt x="187" y="10"/>
                    <a:pt x="180" y="10"/>
                  </a:cubicBezTo>
                  <a:cubicBezTo>
                    <a:pt x="156" y="10"/>
                    <a:pt x="132" y="10"/>
                    <a:pt x="108" y="11"/>
                  </a:cubicBezTo>
                  <a:cubicBezTo>
                    <a:pt x="93" y="11"/>
                    <a:pt x="77" y="12"/>
                    <a:pt x="62" y="10"/>
                  </a:cubicBezTo>
                  <a:cubicBezTo>
                    <a:pt x="48" y="9"/>
                    <a:pt x="35" y="10"/>
                    <a:pt x="21" y="10"/>
                  </a:cubicBezTo>
                  <a:cubicBezTo>
                    <a:pt x="16" y="10"/>
                    <a:pt x="10" y="9"/>
                    <a:pt x="5" y="9"/>
                  </a:cubicBezTo>
                  <a:cubicBezTo>
                    <a:pt x="5" y="9"/>
                    <a:pt x="0" y="9"/>
                    <a:pt x="0" y="7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23" y="4"/>
                    <a:pt x="41" y="4"/>
                    <a:pt x="60" y="5"/>
                  </a:cubicBezTo>
                  <a:cubicBezTo>
                    <a:pt x="75" y="6"/>
                    <a:pt x="90" y="6"/>
                    <a:pt x="105" y="6"/>
                  </a:cubicBezTo>
                  <a:cubicBezTo>
                    <a:pt x="120" y="5"/>
                    <a:pt x="135" y="4"/>
                    <a:pt x="150" y="4"/>
                  </a:cubicBezTo>
                  <a:cubicBezTo>
                    <a:pt x="161" y="4"/>
                    <a:pt x="172" y="5"/>
                    <a:pt x="183" y="5"/>
                  </a:cubicBezTo>
                  <a:cubicBezTo>
                    <a:pt x="188" y="6"/>
                    <a:pt x="194" y="6"/>
                    <a:pt x="199" y="6"/>
                  </a:cubicBezTo>
                  <a:cubicBezTo>
                    <a:pt x="233" y="2"/>
                    <a:pt x="267" y="4"/>
                    <a:pt x="301" y="3"/>
                  </a:cubicBezTo>
                  <a:cubicBezTo>
                    <a:pt x="331" y="2"/>
                    <a:pt x="362" y="2"/>
                    <a:pt x="392" y="2"/>
                  </a:cubicBezTo>
                  <a:cubicBezTo>
                    <a:pt x="440" y="1"/>
                    <a:pt x="489" y="0"/>
                    <a:pt x="538" y="3"/>
                  </a:cubicBezTo>
                  <a:cubicBezTo>
                    <a:pt x="554" y="4"/>
                    <a:pt x="570" y="4"/>
                    <a:pt x="586" y="4"/>
                  </a:cubicBezTo>
                  <a:cubicBezTo>
                    <a:pt x="624" y="5"/>
                    <a:pt x="663" y="6"/>
                    <a:pt x="701" y="6"/>
                  </a:cubicBezTo>
                  <a:cubicBezTo>
                    <a:pt x="703" y="6"/>
                    <a:pt x="704" y="6"/>
                    <a:pt x="706" y="6"/>
                  </a:cubicBezTo>
                  <a:cubicBezTo>
                    <a:pt x="762" y="3"/>
                    <a:pt x="818" y="7"/>
                    <a:pt x="874" y="8"/>
                  </a:cubicBezTo>
                  <a:cubicBezTo>
                    <a:pt x="921" y="8"/>
                    <a:pt x="967" y="9"/>
                    <a:pt x="1013" y="10"/>
                  </a:cubicBezTo>
                  <a:cubicBezTo>
                    <a:pt x="1028" y="10"/>
                    <a:pt x="1044" y="10"/>
                    <a:pt x="1059" y="10"/>
                  </a:cubicBezTo>
                  <a:cubicBezTo>
                    <a:pt x="1059" y="10"/>
                    <a:pt x="1067" y="10"/>
                    <a:pt x="1067" y="13"/>
                  </a:cubicBezTo>
                  <a:cubicBezTo>
                    <a:pt x="1067" y="16"/>
                    <a:pt x="1057" y="15"/>
                    <a:pt x="105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-1713" y="1733"/>
              <a:ext cx="1897" cy="20"/>
            </a:xfrm>
            <a:custGeom>
              <a:avLst/>
              <a:gdLst>
                <a:gd name="T0" fmla="*/ 3 w 1009"/>
                <a:gd name="T1" fmla="*/ 2 h 11"/>
                <a:gd name="T2" fmla="*/ 38 w 1009"/>
                <a:gd name="T3" fmla="*/ 0 h 11"/>
                <a:gd name="T4" fmla="*/ 99 w 1009"/>
                <a:gd name="T5" fmla="*/ 0 h 11"/>
                <a:gd name="T6" fmla="*/ 174 w 1009"/>
                <a:gd name="T7" fmla="*/ 0 h 11"/>
                <a:gd name="T8" fmla="*/ 228 w 1009"/>
                <a:gd name="T9" fmla="*/ 2 h 11"/>
                <a:gd name="T10" fmla="*/ 353 w 1009"/>
                <a:gd name="T11" fmla="*/ 2 h 11"/>
                <a:gd name="T12" fmla="*/ 456 w 1009"/>
                <a:gd name="T13" fmla="*/ 1 h 11"/>
                <a:gd name="T14" fmla="*/ 582 w 1009"/>
                <a:gd name="T15" fmla="*/ 3 h 11"/>
                <a:gd name="T16" fmla="*/ 724 w 1009"/>
                <a:gd name="T17" fmla="*/ 3 h 11"/>
                <a:gd name="T18" fmla="*/ 779 w 1009"/>
                <a:gd name="T19" fmla="*/ 4 h 11"/>
                <a:gd name="T20" fmla="*/ 794 w 1009"/>
                <a:gd name="T21" fmla="*/ 4 h 11"/>
                <a:gd name="T22" fmla="*/ 851 w 1009"/>
                <a:gd name="T23" fmla="*/ 4 h 11"/>
                <a:gd name="T24" fmla="*/ 948 w 1009"/>
                <a:gd name="T25" fmla="*/ 5 h 11"/>
                <a:gd name="T26" fmla="*/ 999 w 1009"/>
                <a:gd name="T27" fmla="*/ 5 h 11"/>
                <a:gd name="T28" fmla="*/ 1009 w 1009"/>
                <a:gd name="T29" fmla="*/ 8 h 11"/>
                <a:gd name="T30" fmla="*/ 999 w 1009"/>
                <a:gd name="T31" fmla="*/ 10 h 11"/>
                <a:gd name="T32" fmla="*/ 871 w 1009"/>
                <a:gd name="T33" fmla="*/ 10 h 11"/>
                <a:gd name="T34" fmla="*/ 836 w 1009"/>
                <a:gd name="T35" fmla="*/ 9 h 11"/>
                <a:gd name="T36" fmla="*/ 762 w 1009"/>
                <a:gd name="T37" fmla="*/ 9 h 11"/>
                <a:gd name="T38" fmla="*/ 682 w 1009"/>
                <a:gd name="T39" fmla="*/ 7 h 11"/>
                <a:gd name="T40" fmla="*/ 668 w 1009"/>
                <a:gd name="T41" fmla="*/ 7 h 11"/>
                <a:gd name="T42" fmla="*/ 541 w 1009"/>
                <a:gd name="T43" fmla="*/ 8 h 11"/>
                <a:gd name="T44" fmla="*/ 525 w 1009"/>
                <a:gd name="T45" fmla="*/ 8 h 11"/>
                <a:gd name="T46" fmla="*/ 353 w 1009"/>
                <a:gd name="T47" fmla="*/ 6 h 11"/>
                <a:gd name="T48" fmla="*/ 248 w 1009"/>
                <a:gd name="T49" fmla="*/ 7 h 11"/>
                <a:gd name="T50" fmla="*/ 219 w 1009"/>
                <a:gd name="T51" fmla="*/ 7 h 11"/>
                <a:gd name="T52" fmla="*/ 135 w 1009"/>
                <a:gd name="T53" fmla="*/ 5 h 11"/>
                <a:gd name="T54" fmla="*/ 59 w 1009"/>
                <a:gd name="T55" fmla="*/ 5 h 11"/>
                <a:gd name="T56" fmla="*/ 24 w 1009"/>
                <a:gd name="T57" fmla="*/ 6 h 11"/>
                <a:gd name="T58" fmla="*/ 3 w 1009"/>
                <a:gd name="T59" fmla="*/ 5 h 11"/>
                <a:gd name="T60" fmla="*/ 0 w 1009"/>
                <a:gd name="T61" fmla="*/ 4 h 11"/>
                <a:gd name="T62" fmla="*/ 3 w 1009"/>
                <a:gd name="T6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9" h="11">
                  <a:moveTo>
                    <a:pt x="3" y="2"/>
                  </a:moveTo>
                  <a:cubicBezTo>
                    <a:pt x="14" y="1"/>
                    <a:pt x="26" y="1"/>
                    <a:pt x="38" y="0"/>
                  </a:cubicBezTo>
                  <a:cubicBezTo>
                    <a:pt x="58" y="0"/>
                    <a:pt x="78" y="0"/>
                    <a:pt x="99" y="0"/>
                  </a:cubicBezTo>
                  <a:cubicBezTo>
                    <a:pt x="124" y="0"/>
                    <a:pt x="149" y="0"/>
                    <a:pt x="174" y="0"/>
                  </a:cubicBezTo>
                  <a:cubicBezTo>
                    <a:pt x="192" y="0"/>
                    <a:pt x="210" y="2"/>
                    <a:pt x="228" y="2"/>
                  </a:cubicBezTo>
                  <a:cubicBezTo>
                    <a:pt x="269" y="2"/>
                    <a:pt x="311" y="2"/>
                    <a:pt x="353" y="2"/>
                  </a:cubicBezTo>
                  <a:cubicBezTo>
                    <a:pt x="387" y="2"/>
                    <a:pt x="421" y="1"/>
                    <a:pt x="456" y="1"/>
                  </a:cubicBezTo>
                  <a:cubicBezTo>
                    <a:pt x="498" y="0"/>
                    <a:pt x="540" y="4"/>
                    <a:pt x="582" y="3"/>
                  </a:cubicBezTo>
                  <a:cubicBezTo>
                    <a:pt x="629" y="2"/>
                    <a:pt x="677" y="3"/>
                    <a:pt x="724" y="3"/>
                  </a:cubicBezTo>
                  <a:cubicBezTo>
                    <a:pt x="743" y="3"/>
                    <a:pt x="761" y="4"/>
                    <a:pt x="779" y="4"/>
                  </a:cubicBezTo>
                  <a:cubicBezTo>
                    <a:pt x="784" y="4"/>
                    <a:pt x="789" y="5"/>
                    <a:pt x="794" y="4"/>
                  </a:cubicBezTo>
                  <a:cubicBezTo>
                    <a:pt x="813" y="2"/>
                    <a:pt x="832" y="4"/>
                    <a:pt x="851" y="4"/>
                  </a:cubicBezTo>
                  <a:cubicBezTo>
                    <a:pt x="883" y="5"/>
                    <a:pt x="915" y="5"/>
                    <a:pt x="948" y="5"/>
                  </a:cubicBezTo>
                  <a:cubicBezTo>
                    <a:pt x="965" y="6"/>
                    <a:pt x="982" y="5"/>
                    <a:pt x="999" y="5"/>
                  </a:cubicBezTo>
                  <a:cubicBezTo>
                    <a:pt x="999" y="5"/>
                    <a:pt x="1009" y="5"/>
                    <a:pt x="1009" y="8"/>
                  </a:cubicBezTo>
                  <a:cubicBezTo>
                    <a:pt x="1009" y="11"/>
                    <a:pt x="1001" y="10"/>
                    <a:pt x="999" y="10"/>
                  </a:cubicBezTo>
                  <a:cubicBezTo>
                    <a:pt x="956" y="10"/>
                    <a:pt x="914" y="10"/>
                    <a:pt x="871" y="10"/>
                  </a:cubicBezTo>
                  <a:cubicBezTo>
                    <a:pt x="859" y="10"/>
                    <a:pt x="848" y="9"/>
                    <a:pt x="836" y="9"/>
                  </a:cubicBezTo>
                  <a:cubicBezTo>
                    <a:pt x="811" y="8"/>
                    <a:pt x="787" y="9"/>
                    <a:pt x="762" y="9"/>
                  </a:cubicBezTo>
                  <a:cubicBezTo>
                    <a:pt x="735" y="8"/>
                    <a:pt x="709" y="7"/>
                    <a:pt x="682" y="7"/>
                  </a:cubicBezTo>
                  <a:cubicBezTo>
                    <a:pt x="677" y="7"/>
                    <a:pt x="672" y="7"/>
                    <a:pt x="668" y="7"/>
                  </a:cubicBezTo>
                  <a:cubicBezTo>
                    <a:pt x="625" y="7"/>
                    <a:pt x="583" y="8"/>
                    <a:pt x="541" y="8"/>
                  </a:cubicBezTo>
                  <a:cubicBezTo>
                    <a:pt x="536" y="8"/>
                    <a:pt x="531" y="8"/>
                    <a:pt x="525" y="8"/>
                  </a:cubicBezTo>
                  <a:cubicBezTo>
                    <a:pt x="468" y="4"/>
                    <a:pt x="410" y="5"/>
                    <a:pt x="353" y="6"/>
                  </a:cubicBezTo>
                  <a:cubicBezTo>
                    <a:pt x="318" y="7"/>
                    <a:pt x="283" y="8"/>
                    <a:pt x="248" y="7"/>
                  </a:cubicBezTo>
                  <a:cubicBezTo>
                    <a:pt x="238" y="7"/>
                    <a:pt x="229" y="7"/>
                    <a:pt x="219" y="7"/>
                  </a:cubicBezTo>
                  <a:cubicBezTo>
                    <a:pt x="191" y="4"/>
                    <a:pt x="163" y="6"/>
                    <a:pt x="135" y="5"/>
                  </a:cubicBezTo>
                  <a:cubicBezTo>
                    <a:pt x="110" y="5"/>
                    <a:pt x="84" y="5"/>
                    <a:pt x="59" y="5"/>
                  </a:cubicBezTo>
                  <a:cubicBezTo>
                    <a:pt x="48" y="5"/>
                    <a:pt x="36" y="6"/>
                    <a:pt x="24" y="6"/>
                  </a:cubicBezTo>
                  <a:cubicBezTo>
                    <a:pt x="18" y="7"/>
                    <a:pt x="11" y="7"/>
                    <a:pt x="3" y="5"/>
                  </a:cubicBezTo>
                  <a:cubicBezTo>
                    <a:pt x="3" y="5"/>
                    <a:pt x="0" y="5"/>
                    <a:pt x="0" y="4"/>
                  </a:cubicBezTo>
                  <a:cubicBezTo>
                    <a:pt x="0" y="2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-508" y="-488"/>
              <a:ext cx="1952" cy="22"/>
            </a:xfrm>
            <a:custGeom>
              <a:avLst/>
              <a:gdLst>
                <a:gd name="T0" fmla="*/ 16 w 1038"/>
                <a:gd name="T1" fmla="*/ 1 h 12"/>
                <a:gd name="T2" fmla="*/ 58 w 1038"/>
                <a:gd name="T3" fmla="*/ 2 h 12"/>
                <a:gd name="T4" fmla="*/ 78 w 1038"/>
                <a:gd name="T5" fmla="*/ 3 h 12"/>
                <a:gd name="T6" fmla="*/ 144 w 1038"/>
                <a:gd name="T7" fmla="*/ 4 h 12"/>
                <a:gd name="T8" fmla="*/ 254 w 1038"/>
                <a:gd name="T9" fmla="*/ 2 h 12"/>
                <a:gd name="T10" fmla="*/ 349 w 1038"/>
                <a:gd name="T11" fmla="*/ 2 h 12"/>
                <a:gd name="T12" fmla="*/ 405 w 1038"/>
                <a:gd name="T13" fmla="*/ 3 h 12"/>
                <a:gd name="T14" fmla="*/ 482 w 1038"/>
                <a:gd name="T15" fmla="*/ 4 h 12"/>
                <a:gd name="T16" fmla="*/ 583 w 1038"/>
                <a:gd name="T17" fmla="*/ 5 h 12"/>
                <a:gd name="T18" fmla="*/ 753 w 1038"/>
                <a:gd name="T19" fmla="*/ 5 h 12"/>
                <a:gd name="T20" fmla="*/ 851 w 1038"/>
                <a:gd name="T21" fmla="*/ 5 h 12"/>
                <a:gd name="T22" fmla="*/ 936 w 1038"/>
                <a:gd name="T23" fmla="*/ 4 h 12"/>
                <a:gd name="T24" fmla="*/ 1023 w 1038"/>
                <a:gd name="T25" fmla="*/ 6 h 12"/>
                <a:gd name="T26" fmla="*/ 1031 w 1038"/>
                <a:gd name="T27" fmla="*/ 6 h 12"/>
                <a:gd name="T28" fmla="*/ 1038 w 1038"/>
                <a:gd name="T29" fmla="*/ 9 h 12"/>
                <a:gd name="T30" fmla="*/ 1033 w 1038"/>
                <a:gd name="T31" fmla="*/ 11 h 12"/>
                <a:gd name="T32" fmla="*/ 954 w 1038"/>
                <a:gd name="T33" fmla="*/ 10 h 12"/>
                <a:gd name="T34" fmla="*/ 869 w 1038"/>
                <a:gd name="T35" fmla="*/ 10 h 12"/>
                <a:gd name="T36" fmla="*/ 764 w 1038"/>
                <a:gd name="T37" fmla="*/ 10 h 12"/>
                <a:gd name="T38" fmla="*/ 709 w 1038"/>
                <a:gd name="T39" fmla="*/ 10 h 12"/>
                <a:gd name="T40" fmla="*/ 589 w 1038"/>
                <a:gd name="T41" fmla="*/ 10 h 12"/>
                <a:gd name="T42" fmla="*/ 574 w 1038"/>
                <a:gd name="T43" fmla="*/ 10 h 12"/>
                <a:gd name="T44" fmla="*/ 487 w 1038"/>
                <a:gd name="T45" fmla="*/ 10 h 12"/>
                <a:gd name="T46" fmla="*/ 377 w 1038"/>
                <a:gd name="T47" fmla="*/ 8 h 12"/>
                <a:gd name="T48" fmla="*/ 338 w 1038"/>
                <a:gd name="T49" fmla="*/ 7 h 12"/>
                <a:gd name="T50" fmla="*/ 315 w 1038"/>
                <a:gd name="T51" fmla="*/ 6 h 12"/>
                <a:gd name="T52" fmla="*/ 209 w 1038"/>
                <a:gd name="T53" fmla="*/ 8 h 12"/>
                <a:gd name="T54" fmla="*/ 103 w 1038"/>
                <a:gd name="T55" fmla="*/ 8 h 12"/>
                <a:gd name="T56" fmla="*/ 49 w 1038"/>
                <a:gd name="T57" fmla="*/ 6 h 12"/>
                <a:gd name="T58" fmla="*/ 10 w 1038"/>
                <a:gd name="T59" fmla="*/ 6 h 12"/>
                <a:gd name="T60" fmla="*/ 0 w 1038"/>
                <a:gd name="T61" fmla="*/ 8 h 12"/>
                <a:gd name="T62" fmla="*/ 16 w 1038"/>
                <a:gd name="T6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8" h="12">
                  <a:moveTo>
                    <a:pt x="16" y="1"/>
                  </a:moveTo>
                  <a:cubicBezTo>
                    <a:pt x="30" y="1"/>
                    <a:pt x="44" y="0"/>
                    <a:pt x="58" y="2"/>
                  </a:cubicBezTo>
                  <a:cubicBezTo>
                    <a:pt x="64" y="3"/>
                    <a:pt x="72" y="3"/>
                    <a:pt x="78" y="3"/>
                  </a:cubicBezTo>
                  <a:cubicBezTo>
                    <a:pt x="100" y="4"/>
                    <a:pt x="122" y="4"/>
                    <a:pt x="144" y="4"/>
                  </a:cubicBezTo>
                  <a:cubicBezTo>
                    <a:pt x="181" y="3"/>
                    <a:pt x="217" y="2"/>
                    <a:pt x="254" y="2"/>
                  </a:cubicBezTo>
                  <a:cubicBezTo>
                    <a:pt x="285" y="2"/>
                    <a:pt x="317" y="0"/>
                    <a:pt x="349" y="2"/>
                  </a:cubicBezTo>
                  <a:cubicBezTo>
                    <a:pt x="368" y="4"/>
                    <a:pt x="386" y="3"/>
                    <a:pt x="405" y="3"/>
                  </a:cubicBezTo>
                  <a:cubicBezTo>
                    <a:pt x="431" y="4"/>
                    <a:pt x="457" y="3"/>
                    <a:pt x="482" y="4"/>
                  </a:cubicBezTo>
                  <a:cubicBezTo>
                    <a:pt x="516" y="6"/>
                    <a:pt x="549" y="5"/>
                    <a:pt x="583" y="5"/>
                  </a:cubicBezTo>
                  <a:cubicBezTo>
                    <a:pt x="640" y="5"/>
                    <a:pt x="696" y="5"/>
                    <a:pt x="753" y="5"/>
                  </a:cubicBezTo>
                  <a:cubicBezTo>
                    <a:pt x="786" y="5"/>
                    <a:pt x="818" y="6"/>
                    <a:pt x="851" y="5"/>
                  </a:cubicBezTo>
                  <a:cubicBezTo>
                    <a:pt x="879" y="4"/>
                    <a:pt x="908" y="4"/>
                    <a:pt x="936" y="4"/>
                  </a:cubicBezTo>
                  <a:cubicBezTo>
                    <a:pt x="965" y="4"/>
                    <a:pt x="994" y="5"/>
                    <a:pt x="1023" y="6"/>
                  </a:cubicBezTo>
                  <a:cubicBezTo>
                    <a:pt x="1025" y="6"/>
                    <a:pt x="1028" y="6"/>
                    <a:pt x="1031" y="6"/>
                  </a:cubicBezTo>
                  <a:cubicBezTo>
                    <a:pt x="1033" y="6"/>
                    <a:pt x="1038" y="7"/>
                    <a:pt x="1038" y="9"/>
                  </a:cubicBezTo>
                  <a:cubicBezTo>
                    <a:pt x="1038" y="11"/>
                    <a:pt x="1035" y="12"/>
                    <a:pt x="1033" y="11"/>
                  </a:cubicBezTo>
                  <a:cubicBezTo>
                    <a:pt x="1007" y="11"/>
                    <a:pt x="980" y="10"/>
                    <a:pt x="954" y="10"/>
                  </a:cubicBezTo>
                  <a:cubicBezTo>
                    <a:pt x="925" y="10"/>
                    <a:pt x="897" y="9"/>
                    <a:pt x="869" y="10"/>
                  </a:cubicBezTo>
                  <a:cubicBezTo>
                    <a:pt x="834" y="10"/>
                    <a:pt x="799" y="12"/>
                    <a:pt x="764" y="10"/>
                  </a:cubicBezTo>
                  <a:cubicBezTo>
                    <a:pt x="746" y="10"/>
                    <a:pt x="727" y="10"/>
                    <a:pt x="709" y="10"/>
                  </a:cubicBezTo>
                  <a:cubicBezTo>
                    <a:pt x="669" y="10"/>
                    <a:pt x="629" y="10"/>
                    <a:pt x="589" y="10"/>
                  </a:cubicBezTo>
                  <a:cubicBezTo>
                    <a:pt x="584" y="10"/>
                    <a:pt x="579" y="9"/>
                    <a:pt x="574" y="10"/>
                  </a:cubicBezTo>
                  <a:cubicBezTo>
                    <a:pt x="545" y="11"/>
                    <a:pt x="516" y="11"/>
                    <a:pt x="487" y="10"/>
                  </a:cubicBezTo>
                  <a:cubicBezTo>
                    <a:pt x="450" y="8"/>
                    <a:pt x="414" y="9"/>
                    <a:pt x="377" y="8"/>
                  </a:cubicBezTo>
                  <a:cubicBezTo>
                    <a:pt x="364" y="8"/>
                    <a:pt x="351" y="7"/>
                    <a:pt x="338" y="7"/>
                  </a:cubicBezTo>
                  <a:cubicBezTo>
                    <a:pt x="330" y="7"/>
                    <a:pt x="323" y="6"/>
                    <a:pt x="315" y="6"/>
                  </a:cubicBezTo>
                  <a:cubicBezTo>
                    <a:pt x="280" y="7"/>
                    <a:pt x="245" y="8"/>
                    <a:pt x="209" y="8"/>
                  </a:cubicBezTo>
                  <a:cubicBezTo>
                    <a:pt x="174" y="9"/>
                    <a:pt x="138" y="8"/>
                    <a:pt x="103" y="8"/>
                  </a:cubicBezTo>
                  <a:cubicBezTo>
                    <a:pt x="85" y="9"/>
                    <a:pt x="67" y="8"/>
                    <a:pt x="49" y="6"/>
                  </a:cubicBezTo>
                  <a:cubicBezTo>
                    <a:pt x="36" y="5"/>
                    <a:pt x="23" y="5"/>
                    <a:pt x="10" y="6"/>
                  </a:cubicBezTo>
                  <a:cubicBezTo>
                    <a:pt x="10" y="6"/>
                    <a:pt x="0" y="10"/>
                    <a:pt x="0" y="8"/>
                  </a:cubicBezTo>
                  <a:cubicBezTo>
                    <a:pt x="0" y="2"/>
                    <a:pt x="16" y="1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-2903" y="235"/>
              <a:ext cx="1979" cy="21"/>
            </a:xfrm>
            <a:custGeom>
              <a:avLst/>
              <a:gdLst>
                <a:gd name="T0" fmla="*/ 0 w 1053"/>
                <a:gd name="T1" fmla="*/ 4 h 11"/>
                <a:gd name="T2" fmla="*/ 2 w 1053"/>
                <a:gd name="T3" fmla="*/ 2 h 11"/>
                <a:gd name="T4" fmla="*/ 59 w 1053"/>
                <a:gd name="T5" fmla="*/ 2 h 11"/>
                <a:gd name="T6" fmla="*/ 86 w 1053"/>
                <a:gd name="T7" fmla="*/ 1 h 11"/>
                <a:gd name="T8" fmla="*/ 149 w 1053"/>
                <a:gd name="T9" fmla="*/ 1 h 11"/>
                <a:gd name="T10" fmla="*/ 316 w 1053"/>
                <a:gd name="T11" fmla="*/ 2 h 11"/>
                <a:gd name="T12" fmla="*/ 418 w 1053"/>
                <a:gd name="T13" fmla="*/ 1 h 11"/>
                <a:gd name="T14" fmla="*/ 455 w 1053"/>
                <a:gd name="T15" fmla="*/ 2 h 11"/>
                <a:gd name="T16" fmla="*/ 577 w 1053"/>
                <a:gd name="T17" fmla="*/ 1 h 11"/>
                <a:gd name="T18" fmla="*/ 698 w 1053"/>
                <a:gd name="T19" fmla="*/ 2 h 11"/>
                <a:gd name="T20" fmla="*/ 722 w 1053"/>
                <a:gd name="T21" fmla="*/ 2 h 11"/>
                <a:gd name="T22" fmla="*/ 811 w 1053"/>
                <a:gd name="T23" fmla="*/ 2 h 11"/>
                <a:gd name="T24" fmla="*/ 907 w 1053"/>
                <a:gd name="T25" fmla="*/ 4 h 11"/>
                <a:gd name="T26" fmla="*/ 939 w 1053"/>
                <a:gd name="T27" fmla="*/ 5 h 11"/>
                <a:gd name="T28" fmla="*/ 1015 w 1053"/>
                <a:gd name="T29" fmla="*/ 4 h 11"/>
                <a:gd name="T30" fmla="*/ 1048 w 1053"/>
                <a:gd name="T31" fmla="*/ 5 h 11"/>
                <a:gd name="T32" fmla="*/ 1053 w 1053"/>
                <a:gd name="T33" fmla="*/ 8 h 11"/>
                <a:gd name="T34" fmla="*/ 1049 w 1053"/>
                <a:gd name="T35" fmla="*/ 10 h 11"/>
                <a:gd name="T36" fmla="*/ 965 w 1053"/>
                <a:gd name="T37" fmla="*/ 11 h 11"/>
                <a:gd name="T38" fmla="*/ 948 w 1053"/>
                <a:gd name="T39" fmla="*/ 10 h 11"/>
                <a:gd name="T40" fmla="*/ 852 w 1053"/>
                <a:gd name="T41" fmla="*/ 7 h 11"/>
                <a:gd name="T42" fmla="*/ 762 w 1053"/>
                <a:gd name="T43" fmla="*/ 6 h 11"/>
                <a:gd name="T44" fmla="*/ 706 w 1053"/>
                <a:gd name="T45" fmla="*/ 8 h 11"/>
                <a:gd name="T46" fmla="*/ 676 w 1053"/>
                <a:gd name="T47" fmla="*/ 7 h 11"/>
                <a:gd name="T48" fmla="*/ 537 w 1053"/>
                <a:gd name="T49" fmla="*/ 7 h 11"/>
                <a:gd name="T50" fmla="*/ 483 w 1053"/>
                <a:gd name="T51" fmla="*/ 8 h 11"/>
                <a:gd name="T52" fmla="*/ 450 w 1053"/>
                <a:gd name="T53" fmla="*/ 7 h 11"/>
                <a:gd name="T54" fmla="*/ 390 w 1053"/>
                <a:gd name="T55" fmla="*/ 7 h 11"/>
                <a:gd name="T56" fmla="*/ 300 w 1053"/>
                <a:gd name="T57" fmla="*/ 7 h 11"/>
                <a:gd name="T58" fmla="*/ 193 w 1053"/>
                <a:gd name="T59" fmla="*/ 7 h 11"/>
                <a:gd name="T60" fmla="*/ 174 w 1053"/>
                <a:gd name="T61" fmla="*/ 7 h 11"/>
                <a:gd name="T62" fmla="*/ 106 w 1053"/>
                <a:gd name="T63" fmla="*/ 7 h 11"/>
                <a:gd name="T64" fmla="*/ 81 w 1053"/>
                <a:gd name="T65" fmla="*/ 6 h 11"/>
                <a:gd name="T66" fmla="*/ 34 w 1053"/>
                <a:gd name="T67" fmla="*/ 8 h 11"/>
                <a:gd name="T68" fmla="*/ 18 w 1053"/>
                <a:gd name="T69" fmla="*/ 9 h 11"/>
                <a:gd name="T70" fmla="*/ 0 w 1053"/>
                <a:gd name="T7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3" h="11">
                  <a:moveTo>
                    <a:pt x="0" y="4"/>
                  </a:moveTo>
                  <a:cubicBezTo>
                    <a:pt x="0" y="2"/>
                    <a:pt x="2" y="1"/>
                    <a:pt x="2" y="2"/>
                  </a:cubicBezTo>
                  <a:cubicBezTo>
                    <a:pt x="21" y="5"/>
                    <a:pt x="40" y="2"/>
                    <a:pt x="59" y="2"/>
                  </a:cubicBezTo>
                  <a:cubicBezTo>
                    <a:pt x="68" y="2"/>
                    <a:pt x="77" y="1"/>
                    <a:pt x="86" y="1"/>
                  </a:cubicBezTo>
                  <a:cubicBezTo>
                    <a:pt x="107" y="1"/>
                    <a:pt x="128" y="1"/>
                    <a:pt x="149" y="1"/>
                  </a:cubicBezTo>
                  <a:cubicBezTo>
                    <a:pt x="205" y="1"/>
                    <a:pt x="260" y="1"/>
                    <a:pt x="316" y="2"/>
                  </a:cubicBezTo>
                  <a:cubicBezTo>
                    <a:pt x="350" y="2"/>
                    <a:pt x="384" y="2"/>
                    <a:pt x="418" y="1"/>
                  </a:cubicBezTo>
                  <a:cubicBezTo>
                    <a:pt x="430" y="1"/>
                    <a:pt x="443" y="1"/>
                    <a:pt x="455" y="2"/>
                  </a:cubicBezTo>
                  <a:cubicBezTo>
                    <a:pt x="496" y="4"/>
                    <a:pt x="536" y="1"/>
                    <a:pt x="577" y="1"/>
                  </a:cubicBezTo>
                  <a:cubicBezTo>
                    <a:pt x="617" y="1"/>
                    <a:pt x="658" y="2"/>
                    <a:pt x="698" y="2"/>
                  </a:cubicBezTo>
                  <a:cubicBezTo>
                    <a:pt x="706" y="3"/>
                    <a:pt x="714" y="2"/>
                    <a:pt x="722" y="2"/>
                  </a:cubicBezTo>
                  <a:cubicBezTo>
                    <a:pt x="752" y="0"/>
                    <a:pt x="781" y="1"/>
                    <a:pt x="811" y="2"/>
                  </a:cubicBezTo>
                  <a:cubicBezTo>
                    <a:pt x="843" y="3"/>
                    <a:pt x="875" y="4"/>
                    <a:pt x="907" y="4"/>
                  </a:cubicBezTo>
                  <a:cubicBezTo>
                    <a:pt x="918" y="4"/>
                    <a:pt x="928" y="5"/>
                    <a:pt x="939" y="5"/>
                  </a:cubicBezTo>
                  <a:cubicBezTo>
                    <a:pt x="964" y="5"/>
                    <a:pt x="990" y="5"/>
                    <a:pt x="1015" y="4"/>
                  </a:cubicBezTo>
                  <a:cubicBezTo>
                    <a:pt x="1026" y="4"/>
                    <a:pt x="1037" y="5"/>
                    <a:pt x="1048" y="5"/>
                  </a:cubicBezTo>
                  <a:cubicBezTo>
                    <a:pt x="1049" y="5"/>
                    <a:pt x="1053" y="6"/>
                    <a:pt x="1053" y="8"/>
                  </a:cubicBezTo>
                  <a:cubicBezTo>
                    <a:pt x="1053" y="10"/>
                    <a:pt x="1050" y="10"/>
                    <a:pt x="1049" y="10"/>
                  </a:cubicBezTo>
                  <a:cubicBezTo>
                    <a:pt x="1021" y="8"/>
                    <a:pt x="993" y="10"/>
                    <a:pt x="965" y="11"/>
                  </a:cubicBezTo>
                  <a:cubicBezTo>
                    <a:pt x="959" y="11"/>
                    <a:pt x="954" y="10"/>
                    <a:pt x="948" y="10"/>
                  </a:cubicBezTo>
                  <a:cubicBezTo>
                    <a:pt x="916" y="9"/>
                    <a:pt x="884" y="8"/>
                    <a:pt x="852" y="7"/>
                  </a:cubicBezTo>
                  <a:cubicBezTo>
                    <a:pt x="822" y="7"/>
                    <a:pt x="792" y="6"/>
                    <a:pt x="762" y="6"/>
                  </a:cubicBezTo>
                  <a:cubicBezTo>
                    <a:pt x="743" y="6"/>
                    <a:pt x="725" y="7"/>
                    <a:pt x="706" y="8"/>
                  </a:cubicBezTo>
                  <a:cubicBezTo>
                    <a:pt x="696" y="8"/>
                    <a:pt x="686" y="7"/>
                    <a:pt x="676" y="7"/>
                  </a:cubicBezTo>
                  <a:cubicBezTo>
                    <a:pt x="630" y="7"/>
                    <a:pt x="583" y="6"/>
                    <a:pt x="537" y="7"/>
                  </a:cubicBezTo>
                  <a:cubicBezTo>
                    <a:pt x="519" y="7"/>
                    <a:pt x="501" y="7"/>
                    <a:pt x="483" y="8"/>
                  </a:cubicBezTo>
                  <a:cubicBezTo>
                    <a:pt x="472" y="8"/>
                    <a:pt x="461" y="7"/>
                    <a:pt x="450" y="7"/>
                  </a:cubicBezTo>
                  <a:cubicBezTo>
                    <a:pt x="430" y="7"/>
                    <a:pt x="410" y="7"/>
                    <a:pt x="390" y="7"/>
                  </a:cubicBezTo>
                  <a:cubicBezTo>
                    <a:pt x="360" y="7"/>
                    <a:pt x="330" y="7"/>
                    <a:pt x="300" y="7"/>
                  </a:cubicBezTo>
                  <a:cubicBezTo>
                    <a:pt x="264" y="7"/>
                    <a:pt x="229" y="7"/>
                    <a:pt x="193" y="7"/>
                  </a:cubicBezTo>
                  <a:cubicBezTo>
                    <a:pt x="187" y="7"/>
                    <a:pt x="180" y="7"/>
                    <a:pt x="174" y="7"/>
                  </a:cubicBezTo>
                  <a:cubicBezTo>
                    <a:pt x="151" y="7"/>
                    <a:pt x="129" y="7"/>
                    <a:pt x="106" y="7"/>
                  </a:cubicBezTo>
                  <a:cubicBezTo>
                    <a:pt x="98" y="7"/>
                    <a:pt x="89" y="6"/>
                    <a:pt x="81" y="6"/>
                  </a:cubicBezTo>
                  <a:cubicBezTo>
                    <a:pt x="65" y="7"/>
                    <a:pt x="50" y="7"/>
                    <a:pt x="34" y="8"/>
                  </a:cubicBezTo>
                  <a:cubicBezTo>
                    <a:pt x="29" y="8"/>
                    <a:pt x="23" y="8"/>
                    <a:pt x="18" y="9"/>
                  </a:cubicBezTo>
                  <a:cubicBezTo>
                    <a:pt x="12" y="9"/>
                    <a:pt x="0" y="8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-527" y="151"/>
              <a:ext cx="1986" cy="22"/>
            </a:xfrm>
            <a:custGeom>
              <a:avLst/>
              <a:gdLst>
                <a:gd name="T0" fmla="*/ 5 w 1056"/>
                <a:gd name="T1" fmla="*/ 4 h 12"/>
                <a:gd name="T2" fmla="*/ 22 w 1056"/>
                <a:gd name="T3" fmla="*/ 4 h 12"/>
                <a:gd name="T4" fmla="*/ 200 w 1056"/>
                <a:gd name="T5" fmla="*/ 0 h 12"/>
                <a:gd name="T6" fmla="*/ 290 w 1056"/>
                <a:gd name="T7" fmla="*/ 2 h 12"/>
                <a:gd name="T8" fmla="*/ 354 w 1056"/>
                <a:gd name="T9" fmla="*/ 2 h 12"/>
                <a:gd name="T10" fmla="*/ 393 w 1056"/>
                <a:gd name="T11" fmla="*/ 3 h 12"/>
                <a:gd name="T12" fmla="*/ 578 w 1056"/>
                <a:gd name="T13" fmla="*/ 6 h 12"/>
                <a:gd name="T14" fmla="*/ 689 w 1056"/>
                <a:gd name="T15" fmla="*/ 6 h 12"/>
                <a:gd name="T16" fmla="*/ 805 w 1056"/>
                <a:gd name="T17" fmla="*/ 4 h 12"/>
                <a:gd name="T18" fmla="*/ 823 w 1056"/>
                <a:gd name="T19" fmla="*/ 4 h 12"/>
                <a:gd name="T20" fmla="*/ 956 w 1056"/>
                <a:gd name="T21" fmla="*/ 6 h 12"/>
                <a:gd name="T22" fmla="*/ 1023 w 1056"/>
                <a:gd name="T23" fmla="*/ 3 h 12"/>
                <a:gd name="T24" fmla="*/ 1050 w 1056"/>
                <a:gd name="T25" fmla="*/ 3 h 12"/>
                <a:gd name="T26" fmla="*/ 1056 w 1056"/>
                <a:gd name="T27" fmla="*/ 4 h 12"/>
                <a:gd name="T28" fmla="*/ 1049 w 1056"/>
                <a:gd name="T29" fmla="*/ 8 h 12"/>
                <a:gd name="T30" fmla="*/ 965 w 1056"/>
                <a:gd name="T31" fmla="*/ 11 h 12"/>
                <a:gd name="T32" fmla="*/ 949 w 1056"/>
                <a:gd name="T33" fmla="*/ 11 h 12"/>
                <a:gd name="T34" fmla="*/ 817 w 1056"/>
                <a:gd name="T35" fmla="*/ 9 h 12"/>
                <a:gd name="T36" fmla="*/ 695 w 1056"/>
                <a:gd name="T37" fmla="*/ 10 h 12"/>
                <a:gd name="T38" fmla="*/ 644 w 1056"/>
                <a:gd name="T39" fmla="*/ 11 h 12"/>
                <a:gd name="T40" fmla="*/ 526 w 1056"/>
                <a:gd name="T41" fmla="*/ 10 h 12"/>
                <a:gd name="T42" fmla="*/ 399 w 1056"/>
                <a:gd name="T43" fmla="*/ 8 h 12"/>
                <a:gd name="T44" fmla="*/ 375 w 1056"/>
                <a:gd name="T45" fmla="*/ 7 h 12"/>
                <a:gd name="T46" fmla="*/ 344 w 1056"/>
                <a:gd name="T47" fmla="*/ 7 h 12"/>
                <a:gd name="T48" fmla="*/ 333 w 1056"/>
                <a:gd name="T49" fmla="*/ 8 h 12"/>
                <a:gd name="T50" fmla="*/ 226 w 1056"/>
                <a:gd name="T51" fmla="*/ 6 h 12"/>
                <a:gd name="T52" fmla="*/ 76 w 1056"/>
                <a:gd name="T53" fmla="*/ 7 h 12"/>
                <a:gd name="T54" fmla="*/ 24 w 1056"/>
                <a:gd name="T55" fmla="*/ 9 h 12"/>
                <a:gd name="T56" fmla="*/ 4 w 1056"/>
                <a:gd name="T57" fmla="*/ 8 h 12"/>
                <a:gd name="T58" fmla="*/ 0 w 1056"/>
                <a:gd name="T59" fmla="*/ 6 h 12"/>
                <a:gd name="T60" fmla="*/ 5 w 1056"/>
                <a:gd name="T6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6" h="12">
                  <a:moveTo>
                    <a:pt x="5" y="4"/>
                  </a:moveTo>
                  <a:cubicBezTo>
                    <a:pt x="11" y="4"/>
                    <a:pt x="16" y="4"/>
                    <a:pt x="22" y="4"/>
                  </a:cubicBezTo>
                  <a:cubicBezTo>
                    <a:pt x="82" y="0"/>
                    <a:pt x="141" y="1"/>
                    <a:pt x="200" y="0"/>
                  </a:cubicBezTo>
                  <a:cubicBezTo>
                    <a:pt x="230" y="0"/>
                    <a:pt x="260" y="2"/>
                    <a:pt x="290" y="2"/>
                  </a:cubicBezTo>
                  <a:cubicBezTo>
                    <a:pt x="311" y="2"/>
                    <a:pt x="333" y="3"/>
                    <a:pt x="354" y="2"/>
                  </a:cubicBezTo>
                  <a:cubicBezTo>
                    <a:pt x="367" y="1"/>
                    <a:pt x="380" y="3"/>
                    <a:pt x="393" y="3"/>
                  </a:cubicBezTo>
                  <a:cubicBezTo>
                    <a:pt x="455" y="4"/>
                    <a:pt x="516" y="5"/>
                    <a:pt x="578" y="6"/>
                  </a:cubicBezTo>
                  <a:cubicBezTo>
                    <a:pt x="615" y="6"/>
                    <a:pt x="652" y="6"/>
                    <a:pt x="689" y="6"/>
                  </a:cubicBezTo>
                  <a:cubicBezTo>
                    <a:pt x="728" y="5"/>
                    <a:pt x="766" y="4"/>
                    <a:pt x="805" y="4"/>
                  </a:cubicBezTo>
                  <a:cubicBezTo>
                    <a:pt x="811" y="4"/>
                    <a:pt x="817" y="4"/>
                    <a:pt x="823" y="4"/>
                  </a:cubicBezTo>
                  <a:cubicBezTo>
                    <a:pt x="868" y="5"/>
                    <a:pt x="912" y="6"/>
                    <a:pt x="956" y="6"/>
                  </a:cubicBezTo>
                  <a:cubicBezTo>
                    <a:pt x="979" y="6"/>
                    <a:pt x="1001" y="4"/>
                    <a:pt x="1023" y="3"/>
                  </a:cubicBezTo>
                  <a:cubicBezTo>
                    <a:pt x="1032" y="2"/>
                    <a:pt x="1041" y="3"/>
                    <a:pt x="1050" y="3"/>
                  </a:cubicBezTo>
                  <a:cubicBezTo>
                    <a:pt x="1052" y="3"/>
                    <a:pt x="1056" y="2"/>
                    <a:pt x="1056" y="4"/>
                  </a:cubicBezTo>
                  <a:cubicBezTo>
                    <a:pt x="1056" y="8"/>
                    <a:pt x="1051" y="8"/>
                    <a:pt x="1049" y="8"/>
                  </a:cubicBezTo>
                  <a:cubicBezTo>
                    <a:pt x="1021" y="9"/>
                    <a:pt x="993" y="10"/>
                    <a:pt x="965" y="11"/>
                  </a:cubicBezTo>
                  <a:cubicBezTo>
                    <a:pt x="960" y="11"/>
                    <a:pt x="954" y="11"/>
                    <a:pt x="949" y="11"/>
                  </a:cubicBezTo>
                  <a:cubicBezTo>
                    <a:pt x="905" y="10"/>
                    <a:pt x="861" y="9"/>
                    <a:pt x="817" y="9"/>
                  </a:cubicBezTo>
                  <a:cubicBezTo>
                    <a:pt x="776" y="9"/>
                    <a:pt x="735" y="8"/>
                    <a:pt x="695" y="10"/>
                  </a:cubicBezTo>
                  <a:cubicBezTo>
                    <a:pt x="678" y="11"/>
                    <a:pt x="661" y="12"/>
                    <a:pt x="644" y="11"/>
                  </a:cubicBezTo>
                  <a:cubicBezTo>
                    <a:pt x="604" y="11"/>
                    <a:pt x="565" y="10"/>
                    <a:pt x="526" y="10"/>
                  </a:cubicBezTo>
                  <a:cubicBezTo>
                    <a:pt x="483" y="9"/>
                    <a:pt x="441" y="9"/>
                    <a:pt x="399" y="8"/>
                  </a:cubicBezTo>
                  <a:cubicBezTo>
                    <a:pt x="391" y="8"/>
                    <a:pt x="383" y="7"/>
                    <a:pt x="375" y="7"/>
                  </a:cubicBezTo>
                  <a:cubicBezTo>
                    <a:pt x="364" y="7"/>
                    <a:pt x="354" y="7"/>
                    <a:pt x="344" y="7"/>
                  </a:cubicBezTo>
                  <a:cubicBezTo>
                    <a:pt x="340" y="7"/>
                    <a:pt x="337" y="8"/>
                    <a:pt x="333" y="8"/>
                  </a:cubicBezTo>
                  <a:cubicBezTo>
                    <a:pt x="297" y="7"/>
                    <a:pt x="261" y="6"/>
                    <a:pt x="226" y="6"/>
                  </a:cubicBezTo>
                  <a:cubicBezTo>
                    <a:pt x="176" y="6"/>
                    <a:pt x="126" y="6"/>
                    <a:pt x="76" y="7"/>
                  </a:cubicBezTo>
                  <a:cubicBezTo>
                    <a:pt x="59" y="7"/>
                    <a:pt x="41" y="8"/>
                    <a:pt x="24" y="9"/>
                  </a:cubicBezTo>
                  <a:cubicBezTo>
                    <a:pt x="17" y="9"/>
                    <a:pt x="11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3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-561" y="197"/>
              <a:ext cx="1984" cy="16"/>
            </a:xfrm>
            <a:custGeom>
              <a:avLst/>
              <a:gdLst>
                <a:gd name="T0" fmla="*/ 1051 w 1055"/>
                <a:gd name="T1" fmla="*/ 6 h 8"/>
                <a:gd name="T2" fmla="*/ 919 w 1055"/>
                <a:gd name="T3" fmla="*/ 5 h 8"/>
                <a:gd name="T4" fmla="*/ 780 w 1055"/>
                <a:gd name="T5" fmla="*/ 5 h 8"/>
                <a:gd name="T6" fmla="*/ 726 w 1055"/>
                <a:gd name="T7" fmla="*/ 7 h 8"/>
                <a:gd name="T8" fmla="*/ 641 w 1055"/>
                <a:gd name="T9" fmla="*/ 8 h 8"/>
                <a:gd name="T10" fmla="*/ 425 w 1055"/>
                <a:gd name="T11" fmla="*/ 5 h 8"/>
                <a:gd name="T12" fmla="*/ 367 w 1055"/>
                <a:gd name="T13" fmla="*/ 5 h 8"/>
                <a:gd name="T14" fmla="*/ 346 w 1055"/>
                <a:gd name="T15" fmla="*/ 5 h 8"/>
                <a:gd name="T16" fmla="*/ 283 w 1055"/>
                <a:gd name="T17" fmla="*/ 5 h 8"/>
                <a:gd name="T18" fmla="*/ 186 w 1055"/>
                <a:gd name="T19" fmla="*/ 5 h 8"/>
                <a:gd name="T20" fmla="*/ 103 w 1055"/>
                <a:gd name="T21" fmla="*/ 6 h 8"/>
                <a:gd name="T22" fmla="*/ 21 w 1055"/>
                <a:gd name="T23" fmla="*/ 8 h 8"/>
                <a:gd name="T24" fmla="*/ 3 w 1055"/>
                <a:gd name="T25" fmla="*/ 5 h 8"/>
                <a:gd name="T26" fmla="*/ 0 w 1055"/>
                <a:gd name="T27" fmla="*/ 3 h 8"/>
                <a:gd name="T28" fmla="*/ 3 w 1055"/>
                <a:gd name="T29" fmla="*/ 1 h 8"/>
                <a:gd name="T30" fmla="*/ 60 w 1055"/>
                <a:gd name="T31" fmla="*/ 3 h 8"/>
                <a:gd name="T32" fmla="*/ 60 w 1055"/>
                <a:gd name="T33" fmla="*/ 3 h 8"/>
                <a:gd name="T34" fmla="*/ 106 w 1055"/>
                <a:gd name="T35" fmla="*/ 1 h 8"/>
                <a:gd name="T36" fmla="*/ 174 w 1055"/>
                <a:gd name="T37" fmla="*/ 0 h 8"/>
                <a:gd name="T38" fmla="*/ 303 w 1055"/>
                <a:gd name="T39" fmla="*/ 0 h 8"/>
                <a:gd name="T40" fmla="*/ 400 w 1055"/>
                <a:gd name="T41" fmla="*/ 0 h 8"/>
                <a:gd name="T42" fmla="*/ 503 w 1055"/>
                <a:gd name="T43" fmla="*/ 2 h 8"/>
                <a:gd name="T44" fmla="*/ 530 w 1055"/>
                <a:gd name="T45" fmla="*/ 2 h 8"/>
                <a:gd name="T46" fmla="*/ 671 w 1055"/>
                <a:gd name="T47" fmla="*/ 3 h 8"/>
                <a:gd name="T48" fmla="*/ 764 w 1055"/>
                <a:gd name="T49" fmla="*/ 1 h 8"/>
                <a:gd name="T50" fmla="*/ 876 w 1055"/>
                <a:gd name="T51" fmla="*/ 0 h 8"/>
                <a:gd name="T52" fmla="*/ 992 w 1055"/>
                <a:gd name="T53" fmla="*/ 0 h 8"/>
                <a:gd name="T54" fmla="*/ 1046 w 1055"/>
                <a:gd name="T55" fmla="*/ 1 h 8"/>
                <a:gd name="T56" fmla="*/ 1050 w 1055"/>
                <a:gd name="T57" fmla="*/ 1 h 8"/>
                <a:gd name="T58" fmla="*/ 1055 w 1055"/>
                <a:gd name="T59" fmla="*/ 3 h 8"/>
                <a:gd name="T60" fmla="*/ 1051 w 1055"/>
                <a:gd name="T6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55" h="8">
                  <a:moveTo>
                    <a:pt x="1051" y="6"/>
                  </a:moveTo>
                  <a:cubicBezTo>
                    <a:pt x="1007" y="6"/>
                    <a:pt x="963" y="5"/>
                    <a:pt x="919" y="5"/>
                  </a:cubicBezTo>
                  <a:cubicBezTo>
                    <a:pt x="873" y="5"/>
                    <a:pt x="827" y="5"/>
                    <a:pt x="780" y="5"/>
                  </a:cubicBezTo>
                  <a:cubicBezTo>
                    <a:pt x="762" y="6"/>
                    <a:pt x="744" y="7"/>
                    <a:pt x="726" y="7"/>
                  </a:cubicBezTo>
                  <a:cubicBezTo>
                    <a:pt x="698" y="8"/>
                    <a:pt x="669" y="8"/>
                    <a:pt x="641" y="8"/>
                  </a:cubicBezTo>
                  <a:cubicBezTo>
                    <a:pt x="569" y="7"/>
                    <a:pt x="497" y="6"/>
                    <a:pt x="425" y="5"/>
                  </a:cubicBezTo>
                  <a:cubicBezTo>
                    <a:pt x="406" y="5"/>
                    <a:pt x="386" y="5"/>
                    <a:pt x="367" y="5"/>
                  </a:cubicBezTo>
                  <a:cubicBezTo>
                    <a:pt x="360" y="5"/>
                    <a:pt x="353" y="5"/>
                    <a:pt x="346" y="5"/>
                  </a:cubicBezTo>
                  <a:cubicBezTo>
                    <a:pt x="325" y="5"/>
                    <a:pt x="304" y="5"/>
                    <a:pt x="283" y="5"/>
                  </a:cubicBezTo>
                  <a:cubicBezTo>
                    <a:pt x="251" y="5"/>
                    <a:pt x="218" y="4"/>
                    <a:pt x="186" y="5"/>
                  </a:cubicBezTo>
                  <a:cubicBezTo>
                    <a:pt x="158" y="5"/>
                    <a:pt x="131" y="5"/>
                    <a:pt x="103" y="6"/>
                  </a:cubicBezTo>
                  <a:cubicBezTo>
                    <a:pt x="79" y="6"/>
                    <a:pt x="25" y="8"/>
                    <a:pt x="21" y="8"/>
                  </a:cubicBezTo>
                  <a:cubicBezTo>
                    <a:pt x="15" y="7"/>
                    <a:pt x="9" y="6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4"/>
                    <a:pt x="41" y="2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2" y="3"/>
                    <a:pt x="93" y="2"/>
                    <a:pt x="106" y="1"/>
                  </a:cubicBezTo>
                  <a:cubicBezTo>
                    <a:pt x="129" y="1"/>
                    <a:pt x="151" y="0"/>
                    <a:pt x="174" y="0"/>
                  </a:cubicBezTo>
                  <a:cubicBezTo>
                    <a:pt x="217" y="0"/>
                    <a:pt x="260" y="0"/>
                    <a:pt x="303" y="0"/>
                  </a:cubicBezTo>
                  <a:cubicBezTo>
                    <a:pt x="335" y="0"/>
                    <a:pt x="367" y="0"/>
                    <a:pt x="400" y="0"/>
                  </a:cubicBezTo>
                  <a:cubicBezTo>
                    <a:pt x="434" y="0"/>
                    <a:pt x="469" y="1"/>
                    <a:pt x="503" y="2"/>
                  </a:cubicBezTo>
                  <a:cubicBezTo>
                    <a:pt x="512" y="2"/>
                    <a:pt x="521" y="2"/>
                    <a:pt x="530" y="2"/>
                  </a:cubicBezTo>
                  <a:cubicBezTo>
                    <a:pt x="577" y="2"/>
                    <a:pt x="624" y="3"/>
                    <a:pt x="671" y="3"/>
                  </a:cubicBezTo>
                  <a:cubicBezTo>
                    <a:pt x="702" y="3"/>
                    <a:pt x="733" y="2"/>
                    <a:pt x="764" y="1"/>
                  </a:cubicBezTo>
                  <a:cubicBezTo>
                    <a:pt x="801" y="0"/>
                    <a:pt x="839" y="0"/>
                    <a:pt x="876" y="0"/>
                  </a:cubicBezTo>
                  <a:cubicBezTo>
                    <a:pt x="915" y="0"/>
                    <a:pt x="953" y="0"/>
                    <a:pt x="992" y="0"/>
                  </a:cubicBezTo>
                  <a:cubicBezTo>
                    <a:pt x="1010" y="0"/>
                    <a:pt x="1028" y="0"/>
                    <a:pt x="1046" y="1"/>
                  </a:cubicBezTo>
                  <a:cubicBezTo>
                    <a:pt x="1047" y="1"/>
                    <a:pt x="1048" y="1"/>
                    <a:pt x="1050" y="1"/>
                  </a:cubicBezTo>
                  <a:cubicBezTo>
                    <a:pt x="1050" y="1"/>
                    <a:pt x="1055" y="1"/>
                    <a:pt x="1055" y="3"/>
                  </a:cubicBezTo>
                  <a:cubicBezTo>
                    <a:pt x="1055" y="6"/>
                    <a:pt x="1051" y="6"/>
                    <a:pt x="105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5" name="Freeform 70"/>
            <p:cNvSpPr>
              <a:spLocks/>
            </p:cNvSpPr>
            <p:nvPr userDrawn="1"/>
          </p:nvSpPr>
          <p:spPr bwMode="auto">
            <a:xfrm>
              <a:off x="-508" y="-105"/>
              <a:ext cx="2066" cy="23"/>
            </a:xfrm>
            <a:custGeom>
              <a:avLst/>
              <a:gdLst>
                <a:gd name="T0" fmla="*/ 1094 w 1099"/>
                <a:gd name="T1" fmla="*/ 10 h 12"/>
                <a:gd name="T2" fmla="*/ 1077 w 1099"/>
                <a:gd name="T3" fmla="*/ 10 h 12"/>
                <a:gd name="T4" fmla="*/ 926 w 1099"/>
                <a:gd name="T5" fmla="*/ 12 h 12"/>
                <a:gd name="T6" fmla="*/ 822 w 1099"/>
                <a:gd name="T7" fmla="*/ 11 h 12"/>
                <a:gd name="T8" fmla="*/ 755 w 1099"/>
                <a:gd name="T9" fmla="*/ 12 h 12"/>
                <a:gd name="T10" fmla="*/ 677 w 1099"/>
                <a:gd name="T11" fmla="*/ 11 h 12"/>
                <a:gd name="T12" fmla="*/ 524 w 1099"/>
                <a:gd name="T13" fmla="*/ 8 h 12"/>
                <a:gd name="T14" fmla="*/ 396 w 1099"/>
                <a:gd name="T15" fmla="*/ 6 h 12"/>
                <a:gd name="T16" fmla="*/ 365 w 1099"/>
                <a:gd name="T17" fmla="*/ 7 h 12"/>
                <a:gd name="T18" fmla="*/ 311 w 1099"/>
                <a:gd name="T19" fmla="*/ 7 h 12"/>
                <a:gd name="T20" fmla="*/ 202 w 1099"/>
                <a:gd name="T21" fmla="*/ 6 h 12"/>
                <a:gd name="T22" fmla="*/ 79 w 1099"/>
                <a:gd name="T23" fmla="*/ 9 h 12"/>
                <a:gd name="T24" fmla="*/ 8 w 1099"/>
                <a:gd name="T25" fmla="*/ 9 h 12"/>
                <a:gd name="T26" fmla="*/ 0 w 1099"/>
                <a:gd name="T27" fmla="*/ 7 h 12"/>
                <a:gd name="T28" fmla="*/ 12 w 1099"/>
                <a:gd name="T29" fmla="*/ 4 h 12"/>
                <a:gd name="T30" fmla="*/ 39 w 1099"/>
                <a:gd name="T31" fmla="*/ 4 h 12"/>
                <a:gd name="T32" fmla="*/ 73 w 1099"/>
                <a:gd name="T33" fmla="*/ 4 h 12"/>
                <a:gd name="T34" fmla="*/ 153 w 1099"/>
                <a:gd name="T35" fmla="*/ 3 h 12"/>
                <a:gd name="T36" fmla="*/ 228 w 1099"/>
                <a:gd name="T37" fmla="*/ 0 h 12"/>
                <a:gd name="T38" fmla="*/ 259 w 1099"/>
                <a:gd name="T39" fmla="*/ 0 h 12"/>
                <a:gd name="T40" fmla="*/ 345 w 1099"/>
                <a:gd name="T41" fmla="*/ 2 h 12"/>
                <a:gd name="T42" fmla="*/ 442 w 1099"/>
                <a:gd name="T43" fmla="*/ 2 h 12"/>
                <a:gd name="T44" fmla="*/ 555 w 1099"/>
                <a:gd name="T45" fmla="*/ 3 h 12"/>
                <a:gd name="T46" fmla="*/ 630 w 1099"/>
                <a:gd name="T47" fmla="*/ 5 h 12"/>
                <a:gd name="T48" fmla="*/ 729 w 1099"/>
                <a:gd name="T49" fmla="*/ 7 h 12"/>
                <a:gd name="T50" fmla="*/ 790 w 1099"/>
                <a:gd name="T51" fmla="*/ 7 h 12"/>
                <a:gd name="T52" fmla="*/ 855 w 1099"/>
                <a:gd name="T53" fmla="*/ 6 h 12"/>
                <a:gd name="T54" fmla="*/ 885 w 1099"/>
                <a:gd name="T55" fmla="*/ 7 h 12"/>
                <a:gd name="T56" fmla="*/ 930 w 1099"/>
                <a:gd name="T57" fmla="*/ 6 h 12"/>
                <a:gd name="T58" fmla="*/ 1035 w 1099"/>
                <a:gd name="T59" fmla="*/ 5 h 12"/>
                <a:gd name="T60" fmla="*/ 1087 w 1099"/>
                <a:gd name="T61" fmla="*/ 5 h 12"/>
                <a:gd name="T62" fmla="*/ 1094 w 1099"/>
                <a:gd name="T63" fmla="*/ 6 h 12"/>
                <a:gd name="T64" fmla="*/ 1099 w 1099"/>
                <a:gd name="T65" fmla="*/ 8 h 12"/>
                <a:gd name="T66" fmla="*/ 1094 w 1099"/>
                <a:gd name="T6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9" h="12">
                  <a:moveTo>
                    <a:pt x="1094" y="10"/>
                  </a:moveTo>
                  <a:cubicBezTo>
                    <a:pt x="1089" y="10"/>
                    <a:pt x="1083" y="10"/>
                    <a:pt x="1077" y="10"/>
                  </a:cubicBezTo>
                  <a:cubicBezTo>
                    <a:pt x="1027" y="11"/>
                    <a:pt x="976" y="10"/>
                    <a:pt x="926" y="12"/>
                  </a:cubicBezTo>
                  <a:cubicBezTo>
                    <a:pt x="891" y="12"/>
                    <a:pt x="857" y="11"/>
                    <a:pt x="822" y="11"/>
                  </a:cubicBezTo>
                  <a:cubicBezTo>
                    <a:pt x="800" y="11"/>
                    <a:pt x="777" y="12"/>
                    <a:pt x="755" y="12"/>
                  </a:cubicBezTo>
                  <a:cubicBezTo>
                    <a:pt x="729" y="12"/>
                    <a:pt x="703" y="12"/>
                    <a:pt x="677" y="11"/>
                  </a:cubicBezTo>
                  <a:cubicBezTo>
                    <a:pt x="626" y="9"/>
                    <a:pt x="575" y="8"/>
                    <a:pt x="524" y="8"/>
                  </a:cubicBezTo>
                  <a:cubicBezTo>
                    <a:pt x="481" y="8"/>
                    <a:pt x="439" y="6"/>
                    <a:pt x="396" y="6"/>
                  </a:cubicBezTo>
                  <a:cubicBezTo>
                    <a:pt x="386" y="6"/>
                    <a:pt x="375" y="7"/>
                    <a:pt x="365" y="7"/>
                  </a:cubicBezTo>
                  <a:cubicBezTo>
                    <a:pt x="347" y="7"/>
                    <a:pt x="329" y="6"/>
                    <a:pt x="311" y="7"/>
                  </a:cubicBezTo>
                  <a:cubicBezTo>
                    <a:pt x="275" y="7"/>
                    <a:pt x="238" y="3"/>
                    <a:pt x="202" y="6"/>
                  </a:cubicBezTo>
                  <a:cubicBezTo>
                    <a:pt x="161" y="9"/>
                    <a:pt x="120" y="8"/>
                    <a:pt x="79" y="9"/>
                  </a:cubicBezTo>
                  <a:cubicBezTo>
                    <a:pt x="55" y="9"/>
                    <a:pt x="32" y="9"/>
                    <a:pt x="8" y="9"/>
                  </a:cubicBezTo>
                  <a:cubicBezTo>
                    <a:pt x="6" y="9"/>
                    <a:pt x="0" y="10"/>
                    <a:pt x="0" y="7"/>
                  </a:cubicBezTo>
                  <a:cubicBezTo>
                    <a:pt x="0" y="4"/>
                    <a:pt x="8" y="5"/>
                    <a:pt x="12" y="4"/>
                  </a:cubicBezTo>
                  <a:cubicBezTo>
                    <a:pt x="21" y="4"/>
                    <a:pt x="30" y="4"/>
                    <a:pt x="39" y="4"/>
                  </a:cubicBezTo>
                  <a:cubicBezTo>
                    <a:pt x="50" y="4"/>
                    <a:pt x="62" y="4"/>
                    <a:pt x="73" y="4"/>
                  </a:cubicBezTo>
                  <a:cubicBezTo>
                    <a:pt x="100" y="4"/>
                    <a:pt x="126" y="4"/>
                    <a:pt x="153" y="3"/>
                  </a:cubicBezTo>
                  <a:cubicBezTo>
                    <a:pt x="178" y="2"/>
                    <a:pt x="203" y="1"/>
                    <a:pt x="228" y="0"/>
                  </a:cubicBezTo>
                  <a:cubicBezTo>
                    <a:pt x="238" y="0"/>
                    <a:pt x="249" y="0"/>
                    <a:pt x="259" y="0"/>
                  </a:cubicBezTo>
                  <a:cubicBezTo>
                    <a:pt x="288" y="2"/>
                    <a:pt x="316" y="2"/>
                    <a:pt x="345" y="2"/>
                  </a:cubicBezTo>
                  <a:cubicBezTo>
                    <a:pt x="377" y="1"/>
                    <a:pt x="409" y="1"/>
                    <a:pt x="442" y="2"/>
                  </a:cubicBezTo>
                  <a:cubicBezTo>
                    <a:pt x="479" y="3"/>
                    <a:pt x="517" y="3"/>
                    <a:pt x="555" y="3"/>
                  </a:cubicBezTo>
                  <a:cubicBezTo>
                    <a:pt x="580" y="3"/>
                    <a:pt x="605" y="4"/>
                    <a:pt x="630" y="5"/>
                  </a:cubicBezTo>
                  <a:cubicBezTo>
                    <a:pt x="663" y="5"/>
                    <a:pt x="696" y="6"/>
                    <a:pt x="729" y="7"/>
                  </a:cubicBezTo>
                  <a:cubicBezTo>
                    <a:pt x="749" y="7"/>
                    <a:pt x="770" y="7"/>
                    <a:pt x="790" y="7"/>
                  </a:cubicBezTo>
                  <a:cubicBezTo>
                    <a:pt x="812" y="7"/>
                    <a:pt x="833" y="6"/>
                    <a:pt x="855" y="6"/>
                  </a:cubicBezTo>
                  <a:cubicBezTo>
                    <a:pt x="865" y="6"/>
                    <a:pt x="875" y="7"/>
                    <a:pt x="885" y="7"/>
                  </a:cubicBezTo>
                  <a:cubicBezTo>
                    <a:pt x="900" y="7"/>
                    <a:pt x="915" y="6"/>
                    <a:pt x="930" y="6"/>
                  </a:cubicBezTo>
                  <a:cubicBezTo>
                    <a:pt x="965" y="6"/>
                    <a:pt x="1000" y="5"/>
                    <a:pt x="1035" y="5"/>
                  </a:cubicBezTo>
                  <a:cubicBezTo>
                    <a:pt x="1052" y="5"/>
                    <a:pt x="1070" y="5"/>
                    <a:pt x="1087" y="5"/>
                  </a:cubicBezTo>
                  <a:cubicBezTo>
                    <a:pt x="1089" y="5"/>
                    <a:pt x="1092" y="5"/>
                    <a:pt x="1094" y="6"/>
                  </a:cubicBezTo>
                  <a:cubicBezTo>
                    <a:pt x="1094" y="6"/>
                    <a:pt x="1099" y="6"/>
                    <a:pt x="1099" y="8"/>
                  </a:cubicBezTo>
                  <a:cubicBezTo>
                    <a:pt x="1099" y="10"/>
                    <a:pt x="1094" y="10"/>
                    <a:pt x="109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-2982" y="149"/>
              <a:ext cx="1989" cy="26"/>
            </a:xfrm>
            <a:custGeom>
              <a:avLst/>
              <a:gdLst>
                <a:gd name="T0" fmla="*/ 5 w 1058"/>
                <a:gd name="T1" fmla="*/ 1 h 14"/>
                <a:gd name="T2" fmla="*/ 31 w 1058"/>
                <a:gd name="T3" fmla="*/ 0 h 14"/>
                <a:gd name="T4" fmla="*/ 201 w 1058"/>
                <a:gd name="T5" fmla="*/ 2 h 14"/>
                <a:gd name="T6" fmla="*/ 312 w 1058"/>
                <a:gd name="T7" fmla="*/ 1 h 14"/>
                <a:gd name="T8" fmla="*/ 336 w 1058"/>
                <a:gd name="T9" fmla="*/ 2 h 14"/>
                <a:gd name="T10" fmla="*/ 371 w 1058"/>
                <a:gd name="T11" fmla="*/ 2 h 14"/>
                <a:gd name="T12" fmla="*/ 407 w 1058"/>
                <a:gd name="T13" fmla="*/ 2 h 14"/>
                <a:gd name="T14" fmla="*/ 484 w 1058"/>
                <a:gd name="T15" fmla="*/ 3 h 14"/>
                <a:gd name="T16" fmla="*/ 567 w 1058"/>
                <a:gd name="T17" fmla="*/ 4 h 14"/>
                <a:gd name="T18" fmla="*/ 627 w 1058"/>
                <a:gd name="T19" fmla="*/ 5 h 14"/>
                <a:gd name="T20" fmla="*/ 716 w 1058"/>
                <a:gd name="T21" fmla="*/ 4 h 14"/>
                <a:gd name="T22" fmla="*/ 792 w 1058"/>
                <a:gd name="T23" fmla="*/ 4 h 14"/>
                <a:gd name="T24" fmla="*/ 896 w 1058"/>
                <a:gd name="T25" fmla="*/ 6 h 14"/>
                <a:gd name="T26" fmla="*/ 965 w 1058"/>
                <a:gd name="T27" fmla="*/ 8 h 14"/>
                <a:gd name="T28" fmla="*/ 1045 w 1058"/>
                <a:gd name="T29" fmla="*/ 7 h 14"/>
                <a:gd name="T30" fmla="*/ 1058 w 1058"/>
                <a:gd name="T31" fmla="*/ 9 h 14"/>
                <a:gd name="T32" fmla="*/ 1052 w 1058"/>
                <a:gd name="T33" fmla="*/ 12 h 14"/>
                <a:gd name="T34" fmla="*/ 954 w 1058"/>
                <a:gd name="T35" fmla="*/ 13 h 14"/>
                <a:gd name="T36" fmla="*/ 870 w 1058"/>
                <a:gd name="T37" fmla="*/ 11 h 14"/>
                <a:gd name="T38" fmla="*/ 793 w 1058"/>
                <a:gd name="T39" fmla="*/ 9 h 14"/>
                <a:gd name="T40" fmla="*/ 713 w 1058"/>
                <a:gd name="T41" fmla="*/ 9 h 14"/>
                <a:gd name="T42" fmla="*/ 611 w 1058"/>
                <a:gd name="T43" fmla="*/ 10 h 14"/>
                <a:gd name="T44" fmla="*/ 548 w 1058"/>
                <a:gd name="T45" fmla="*/ 9 h 14"/>
                <a:gd name="T46" fmla="*/ 435 w 1058"/>
                <a:gd name="T47" fmla="*/ 8 h 14"/>
                <a:gd name="T48" fmla="*/ 424 w 1058"/>
                <a:gd name="T49" fmla="*/ 8 h 14"/>
                <a:gd name="T50" fmla="*/ 387 w 1058"/>
                <a:gd name="T51" fmla="*/ 6 h 14"/>
                <a:gd name="T52" fmla="*/ 232 w 1058"/>
                <a:gd name="T53" fmla="*/ 6 h 14"/>
                <a:gd name="T54" fmla="*/ 119 w 1058"/>
                <a:gd name="T55" fmla="*/ 6 h 14"/>
                <a:gd name="T56" fmla="*/ 27 w 1058"/>
                <a:gd name="T57" fmla="*/ 5 h 14"/>
                <a:gd name="T58" fmla="*/ 6 w 1058"/>
                <a:gd name="T59" fmla="*/ 5 h 14"/>
                <a:gd name="T60" fmla="*/ 0 w 1058"/>
                <a:gd name="T61" fmla="*/ 3 h 14"/>
                <a:gd name="T62" fmla="*/ 5 w 1058"/>
                <a:gd name="T6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8" h="14">
                  <a:moveTo>
                    <a:pt x="5" y="1"/>
                  </a:moveTo>
                  <a:cubicBezTo>
                    <a:pt x="14" y="1"/>
                    <a:pt x="22" y="0"/>
                    <a:pt x="31" y="0"/>
                  </a:cubicBezTo>
                  <a:cubicBezTo>
                    <a:pt x="87" y="1"/>
                    <a:pt x="144" y="1"/>
                    <a:pt x="201" y="2"/>
                  </a:cubicBezTo>
                  <a:cubicBezTo>
                    <a:pt x="238" y="2"/>
                    <a:pt x="275" y="1"/>
                    <a:pt x="312" y="1"/>
                  </a:cubicBezTo>
                  <a:cubicBezTo>
                    <a:pt x="320" y="1"/>
                    <a:pt x="328" y="2"/>
                    <a:pt x="336" y="2"/>
                  </a:cubicBezTo>
                  <a:cubicBezTo>
                    <a:pt x="348" y="2"/>
                    <a:pt x="359" y="2"/>
                    <a:pt x="371" y="2"/>
                  </a:cubicBezTo>
                  <a:cubicBezTo>
                    <a:pt x="383" y="2"/>
                    <a:pt x="395" y="1"/>
                    <a:pt x="407" y="2"/>
                  </a:cubicBezTo>
                  <a:cubicBezTo>
                    <a:pt x="433" y="4"/>
                    <a:pt x="458" y="3"/>
                    <a:pt x="484" y="3"/>
                  </a:cubicBezTo>
                  <a:cubicBezTo>
                    <a:pt x="511" y="4"/>
                    <a:pt x="539" y="4"/>
                    <a:pt x="567" y="4"/>
                  </a:cubicBezTo>
                  <a:cubicBezTo>
                    <a:pt x="587" y="4"/>
                    <a:pt x="607" y="5"/>
                    <a:pt x="627" y="5"/>
                  </a:cubicBezTo>
                  <a:cubicBezTo>
                    <a:pt x="656" y="5"/>
                    <a:pt x="686" y="5"/>
                    <a:pt x="716" y="4"/>
                  </a:cubicBezTo>
                  <a:cubicBezTo>
                    <a:pt x="741" y="3"/>
                    <a:pt x="767" y="4"/>
                    <a:pt x="792" y="4"/>
                  </a:cubicBezTo>
                  <a:cubicBezTo>
                    <a:pt x="827" y="6"/>
                    <a:pt x="861" y="6"/>
                    <a:pt x="896" y="6"/>
                  </a:cubicBezTo>
                  <a:cubicBezTo>
                    <a:pt x="919" y="7"/>
                    <a:pt x="942" y="8"/>
                    <a:pt x="965" y="8"/>
                  </a:cubicBezTo>
                  <a:cubicBezTo>
                    <a:pt x="992" y="9"/>
                    <a:pt x="1019" y="9"/>
                    <a:pt x="1045" y="7"/>
                  </a:cubicBezTo>
                  <a:cubicBezTo>
                    <a:pt x="1049" y="7"/>
                    <a:pt x="1058" y="6"/>
                    <a:pt x="1058" y="9"/>
                  </a:cubicBezTo>
                  <a:cubicBezTo>
                    <a:pt x="1058" y="12"/>
                    <a:pt x="1054" y="12"/>
                    <a:pt x="1052" y="12"/>
                  </a:cubicBezTo>
                  <a:cubicBezTo>
                    <a:pt x="1019" y="13"/>
                    <a:pt x="987" y="14"/>
                    <a:pt x="954" y="13"/>
                  </a:cubicBezTo>
                  <a:cubicBezTo>
                    <a:pt x="926" y="11"/>
                    <a:pt x="898" y="12"/>
                    <a:pt x="870" y="11"/>
                  </a:cubicBezTo>
                  <a:cubicBezTo>
                    <a:pt x="844" y="11"/>
                    <a:pt x="819" y="10"/>
                    <a:pt x="793" y="9"/>
                  </a:cubicBezTo>
                  <a:cubicBezTo>
                    <a:pt x="767" y="8"/>
                    <a:pt x="740" y="8"/>
                    <a:pt x="713" y="9"/>
                  </a:cubicBezTo>
                  <a:cubicBezTo>
                    <a:pt x="679" y="10"/>
                    <a:pt x="645" y="10"/>
                    <a:pt x="611" y="10"/>
                  </a:cubicBezTo>
                  <a:cubicBezTo>
                    <a:pt x="590" y="10"/>
                    <a:pt x="569" y="9"/>
                    <a:pt x="548" y="9"/>
                  </a:cubicBezTo>
                  <a:cubicBezTo>
                    <a:pt x="510" y="9"/>
                    <a:pt x="473" y="8"/>
                    <a:pt x="435" y="8"/>
                  </a:cubicBezTo>
                  <a:cubicBezTo>
                    <a:pt x="431" y="8"/>
                    <a:pt x="428" y="8"/>
                    <a:pt x="424" y="8"/>
                  </a:cubicBezTo>
                  <a:cubicBezTo>
                    <a:pt x="412" y="7"/>
                    <a:pt x="399" y="6"/>
                    <a:pt x="387" y="6"/>
                  </a:cubicBezTo>
                  <a:cubicBezTo>
                    <a:pt x="335" y="8"/>
                    <a:pt x="283" y="5"/>
                    <a:pt x="232" y="6"/>
                  </a:cubicBezTo>
                  <a:cubicBezTo>
                    <a:pt x="194" y="6"/>
                    <a:pt x="157" y="6"/>
                    <a:pt x="119" y="6"/>
                  </a:cubicBezTo>
                  <a:cubicBezTo>
                    <a:pt x="88" y="6"/>
                    <a:pt x="58" y="6"/>
                    <a:pt x="27" y="5"/>
                  </a:cubicBezTo>
                  <a:cubicBezTo>
                    <a:pt x="20" y="5"/>
                    <a:pt x="13" y="5"/>
                    <a:pt x="6" y="5"/>
                  </a:cubicBezTo>
                  <a:cubicBezTo>
                    <a:pt x="4" y="5"/>
                    <a:pt x="0" y="6"/>
                    <a:pt x="0" y="3"/>
                  </a:cubicBezTo>
                  <a:cubicBezTo>
                    <a:pt x="0" y="1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-2926" y="-530"/>
              <a:ext cx="1903" cy="19"/>
            </a:xfrm>
            <a:custGeom>
              <a:avLst/>
              <a:gdLst>
                <a:gd name="T0" fmla="*/ 1012 w 1012"/>
                <a:gd name="T1" fmla="*/ 6 h 10"/>
                <a:gd name="T2" fmla="*/ 1005 w 1012"/>
                <a:gd name="T3" fmla="*/ 9 h 10"/>
                <a:gd name="T4" fmla="*/ 947 w 1012"/>
                <a:gd name="T5" fmla="*/ 10 h 10"/>
                <a:gd name="T6" fmla="*/ 820 w 1012"/>
                <a:gd name="T7" fmla="*/ 8 h 10"/>
                <a:gd name="T8" fmla="*/ 626 w 1012"/>
                <a:gd name="T9" fmla="*/ 6 h 10"/>
                <a:gd name="T10" fmla="*/ 583 w 1012"/>
                <a:gd name="T11" fmla="*/ 6 h 10"/>
                <a:gd name="T12" fmla="*/ 480 w 1012"/>
                <a:gd name="T13" fmla="*/ 8 h 10"/>
                <a:gd name="T14" fmla="*/ 439 w 1012"/>
                <a:gd name="T15" fmla="*/ 8 h 10"/>
                <a:gd name="T16" fmla="*/ 306 w 1012"/>
                <a:gd name="T17" fmla="*/ 7 h 10"/>
                <a:gd name="T18" fmla="*/ 227 w 1012"/>
                <a:gd name="T19" fmla="*/ 8 h 10"/>
                <a:gd name="T20" fmla="*/ 202 w 1012"/>
                <a:gd name="T21" fmla="*/ 9 h 10"/>
                <a:gd name="T22" fmla="*/ 173 w 1012"/>
                <a:gd name="T23" fmla="*/ 8 h 10"/>
                <a:gd name="T24" fmla="*/ 91 w 1012"/>
                <a:gd name="T25" fmla="*/ 8 h 10"/>
                <a:gd name="T26" fmla="*/ 76 w 1012"/>
                <a:gd name="T27" fmla="*/ 8 h 10"/>
                <a:gd name="T28" fmla="*/ 16 w 1012"/>
                <a:gd name="T29" fmla="*/ 7 h 10"/>
                <a:gd name="T30" fmla="*/ 0 w 1012"/>
                <a:gd name="T31" fmla="*/ 4 h 10"/>
                <a:gd name="T32" fmla="*/ 6 w 1012"/>
                <a:gd name="T33" fmla="*/ 3 h 10"/>
                <a:gd name="T34" fmla="*/ 68 w 1012"/>
                <a:gd name="T35" fmla="*/ 2 h 10"/>
                <a:gd name="T36" fmla="*/ 99 w 1012"/>
                <a:gd name="T37" fmla="*/ 2 h 10"/>
                <a:gd name="T38" fmla="*/ 168 w 1012"/>
                <a:gd name="T39" fmla="*/ 2 h 10"/>
                <a:gd name="T40" fmla="*/ 201 w 1012"/>
                <a:gd name="T41" fmla="*/ 4 h 10"/>
                <a:gd name="T42" fmla="*/ 375 w 1012"/>
                <a:gd name="T43" fmla="*/ 2 h 10"/>
                <a:gd name="T44" fmla="*/ 437 w 1012"/>
                <a:gd name="T45" fmla="*/ 3 h 10"/>
                <a:gd name="T46" fmla="*/ 519 w 1012"/>
                <a:gd name="T47" fmla="*/ 1 h 10"/>
                <a:gd name="T48" fmla="*/ 554 w 1012"/>
                <a:gd name="T49" fmla="*/ 1 h 10"/>
                <a:gd name="T50" fmla="*/ 596 w 1012"/>
                <a:gd name="T51" fmla="*/ 1 h 10"/>
                <a:gd name="T52" fmla="*/ 672 w 1012"/>
                <a:gd name="T53" fmla="*/ 2 h 10"/>
                <a:gd name="T54" fmla="*/ 767 w 1012"/>
                <a:gd name="T55" fmla="*/ 2 h 10"/>
                <a:gd name="T56" fmla="*/ 832 w 1012"/>
                <a:gd name="T57" fmla="*/ 3 h 10"/>
                <a:gd name="T58" fmla="*/ 970 w 1012"/>
                <a:gd name="T59" fmla="*/ 4 h 10"/>
                <a:gd name="T60" fmla="*/ 1005 w 1012"/>
                <a:gd name="T61" fmla="*/ 4 h 10"/>
                <a:gd name="T62" fmla="*/ 1012 w 1012"/>
                <a:gd name="T6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2" h="10">
                  <a:moveTo>
                    <a:pt x="1012" y="6"/>
                  </a:moveTo>
                  <a:cubicBezTo>
                    <a:pt x="1012" y="9"/>
                    <a:pt x="1008" y="9"/>
                    <a:pt x="1005" y="9"/>
                  </a:cubicBezTo>
                  <a:cubicBezTo>
                    <a:pt x="986" y="9"/>
                    <a:pt x="967" y="10"/>
                    <a:pt x="947" y="10"/>
                  </a:cubicBezTo>
                  <a:cubicBezTo>
                    <a:pt x="905" y="9"/>
                    <a:pt x="863" y="10"/>
                    <a:pt x="820" y="8"/>
                  </a:cubicBezTo>
                  <a:cubicBezTo>
                    <a:pt x="756" y="6"/>
                    <a:pt x="691" y="9"/>
                    <a:pt x="626" y="6"/>
                  </a:cubicBezTo>
                  <a:cubicBezTo>
                    <a:pt x="612" y="5"/>
                    <a:pt x="597" y="7"/>
                    <a:pt x="583" y="6"/>
                  </a:cubicBezTo>
                  <a:cubicBezTo>
                    <a:pt x="548" y="6"/>
                    <a:pt x="514" y="6"/>
                    <a:pt x="480" y="8"/>
                  </a:cubicBezTo>
                  <a:cubicBezTo>
                    <a:pt x="466" y="9"/>
                    <a:pt x="453" y="8"/>
                    <a:pt x="439" y="8"/>
                  </a:cubicBezTo>
                  <a:cubicBezTo>
                    <a:pt x="395" y="7"/>
                    <a:pt x="350" y="6"/>
                    <a:pt x="306" y="7"/>
                  </a:cubicBezTo>
                  <a:cubicBezTo>
                    <a:pt x="280" y="8"/>
                    <a:pt x="254" y="7"/>
                    <a:pt x="227" y="8"/>
                  </a:cubicBezTo>
                  <a:cubicBezTo>
                    <a:pt x="219" y="8"/>
                    <a:pt x="210" y="9"/>
                    <a:pt x="202" y="9"/>
                  </a:cubicBezTo>
                  <a:cubicBezTo>
                    <a:pt x="192" y="9"/>
                    <a:pt x="182" y="9"/>
                    <a:pt x="173" y="8"/>
                  </a:cubicBezTo>
                  <a:cubicBezTo>
                    <a:pt x="146" y="5"/>
                    <a:pt x="119" y="6"/>
                    <a:pt x="91" y="8"/>
                  </a:cubicBezTo>
                  <a:cubicBezTo>
                    <a:pt x="86" y="8"/>
                    <a:pt x="81" y="9"/>
                    <a:pt x="76" y="8"/>
                  </a:cubicBezTo>
                  <a:cubicBezTo>
                    <a:pt x="56" y="6"/>
                    <a:pt x="36" y="5"/>
                    <a:pt x="16" y="7"/>
                  </a:cubicBezTo>
                  <a:cubicBezTo>
                    <a:pt x="16" y="7"/>
                    <a:pt x="0" y="9"/>
                    <a:pt x="0" y="4"/>
                  </a:cubicBezTo>
                  <a:cubicBezTo>
                    <a:pt x="0" y="3"/>
                    <a:pt x="6" y="3"/>
                    <a:pt x="6" y="3"/>
                  </a:cubicBezTo>
                  <a:cubicBezTo>
                    <a:pt x="27" y="1"/>
                    <a:pt x="48" y="0"/>
                    <a:pt x="68" y="2"/>
                  </a:cubicBezTo>
                  <a:cubicBezTo>
                    <a:pt x="79" y="3"/>
                    <a:pt x="88" y="3"/>
                    <a:pt x="99" y="2"/>
                  </a:cubicBezTo>
                  <a:cubicBezTo>
                    <a:pt x="122" y="0"/>
                    <a:pt x="145" y="0"/>
                    <a:pt x="168" y="2"/>
                  </a:cubicBezTo>
                  <a:cubicBezTo>
                    <a:pt x="179" y="3"/>
                    <a:pt x="190" y="4"/>
                    <a:pt x="201" y="4"/>
                  </a:cubicBezTo>
                  <a:cubicBezTo>
                    <a:pt x="259" y="3"/>
                    <a:pt x="317" y="2"/>
                    <a:pt x="375" y="2"/>
                  </a:cubicBezTo>
                  <a:cubicBezTo>
                    <a:pt x="396" y="1"/>
                    <a:pt x="417" y="3"/>
                    <a:pt x="437" y="3"/>
                  </a:cubicBezTo>
                  <a:cubicBezTo>
                    <a:pt x="465" y="3"/>
                    <a:pt x="492" y="2"/>
                    <a:pt x="519" y="1"/>
                  </a:cubicBezTo>
                  <a:cubicBezTo>
                    <a:pt x="531" y="1"/>
                    <a:pt x="542" y="1"/>
                    <a:pt x="554" y="1"/>
                  </a:cubicBezTo>
                  <a:cubicBezTo>
                    <a:pt x="568" y="1"/>
                    <a:pt x="582" y="1"/>
                    <a:pt x="596" y="1"/>
                  </a:cubicBezTo>
                  <a:cubicBezTo>
                    <a:pt x="621" y="2"/>
                    <a:pt x="647" y="2"/>
                    <a:pt x="672" y="2"/>
                  </a:cubicBezTo>
                  <a:cubicBezTo>
                    <a:pt x="704" y="2"/>
                    <a:pt x="736" y="2"/>
                    <a:pt x="767" y="2"/>
                  </a:cubicBezTo>
                  <a:cubicBezTo>
                    <a:pt x="789" y="2"/>
                    <a:pt x="811" y="3"/>
                    <a:pt x="832" y="3"/>
                  </a:cubicBezTo>
                  <a:cubicBezTo>
                    <a:pt x="878" y="4"/>
                    <a:pt x="924" y="4"/>
                    <a:pt x="970" y="4"/>
                  </a:cubicBezTo>
                  <a:cubicBezTo>
                    <a:pt x="982" y="4"/>
                    <a:pt x="993" y="4"/>
                    <a:pt x="1005" y="4"/>
                  </a:cubicBezTo>
                  <a:cubicBezTo>
                    <a:pt x="1005" y="4"/>
                    <a:pt x="1012" y="4"/>
                    <a:pt x="101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-512" y="109"/>
              <a:ext cx="2003" cy="15"/>
            </a:xfrm>
            <a:custGeom>
              <a:avLst/>
              <a:gdLst>
                <a:gd name="T0" fmla="*/ 1063 w 1065"/>
                <a:gd name="T1" fmla="*/ 8 h 8"/>
                <a:gd name="T2" fmla="*/ 1057 w 1065"/>
                <a:gd name="T3" fmla="*/ 8 h 8"/>
                <a:gd name="T4" fmla="*/ 930 w 1065"/>
                <a:gd name="T5" fmla="*/ 6 h 8"/>
                <a:gd name="T6" fmla="*/ 882 w 1065"/>
                <a:gd name="T7" fmla="*/ 7 h 8"/>
                <a:gd name="T8" fmla="*/ 850 w 1065"/>
                <a:gd name="T9" fmla="*/ 7 h 8"/>
                <a:gd name="T10" fmla="*/ 753 w 1065"/>
                <a:gd name="T11" fmla="*/ 8 h 8"/>
                <a:gd name="T12" fmla="*/ 618 w 1065"/>
                <a:gd name="T13" fmla="*/ 8 h 8"/>
                <a:gd name="T14" fmla="*/ 466 w 1065"/>
                <a:gd name="T15" fmla="*/ 7 h 8"/>
                <a:gd name="T16" fmla="*/ 363 w 1065"/>
                <a:gd name="T17" fmla="*/ 6 h 8"/>
                <a:gd name="T18" fmla="*/ 14 w 1065"/>
                <a:gd name="T19" fmla="*/ 7 h 8"/>
                <a:gd name="T20" fmla="*/ 0 w 1065"/>
                <a:gd name="T21" fmla="*/ 6 h 8"/>
                <a:gd name="T22" fmla="*/ 12 w 1065"/>
                <a:gd name="T23" fmla="*/ 3 h 8"/>
                <a:gd name="T24" fmla="*/ 231 w 1065"/>
                <a:gd name="T25" fmla="*/ 0 h 8"/>
                <a:gd name="T26" fmla="*/ 329 w 1065"/>
                <a:gd name="T27" fmla="*/ 0 h 8"/>
                <a:gd name="T28" fmla="*/ 462 w 1065"/>
                <a:gd name="T29" fmla="*/ 2 h 8"/>
                <a:gd name="T30" fmla="*/ 532 w 1065"/>
                <a:gd name="T31" fmla="*/ 3 h 8"/>
                <a:gd name="T32" fmla="*/ 651 w 1065"/>
                <a:gd name="T33" fmla="*/ 4 h 8"/>
                <a:gd name="T34" fmla="*/ 670 w 1065"/>
                <a:gd name="T35" fmla="*/ 3 h 8"/>
                <a:gd name="T36" fmla="*/ 712 w 1065"/>
                <a:gd name="T37" fmla="*/ 3 h 8"/>
                <a:gd name="T38" fmla="*/ 762 w 1065"/>
                <a:gd name="T39" fmla="*/ 3 h 8"/>
                <a:gd name="T40" fmla="*/ 831 w 1065"/>
                <a:gd name="T41" fmla="*/ 2 h 8"/>
                <a:gd name="T42" fmla="*/ 891 w 1065"/>
                <a:gd name="T43" fmla="*/ 2 h 8"/>
                <a:gd name="T44" fmla="*/ 1061 w 1065"/>
                <a:gd name="T45" fmla="*/ 3 h 8"/>
                <a:gd name="T46" fmla="*/ 1065 w 1065"/>
                <a:gd name="T47" fmla="*/ 5 h 8"/>
                <a:gd name="T48" fmla="*/ 1063 w 1065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5" h="8">
                  <a:moveTo>
                    <a:pt x="1063" y="8"/>
                  </a:moveTo>
                  <a:cubicBezTo>
                    <a:pt x="1061" y="8"/>
                    <a:pt x="1059" y="8"/>
                    <a:pt x="1057" y="8"/>
                  </a:cubicBezTo>
                  <a:cubicBezTo>
                    <a:pt x="1014" y="8"/>
                    <a:pt x="972" y="7"/>
                    <a:pt x="930" y="6"/>
                  </a:cubicBezTo>
                  <a:cubicBezTo>
                    <a:pt x="914" y="6"/>
                    <a:pt x="898" y="7"/>
                    <a:pt x="882" y="7"/>
                  </a:cubicBezTo>
                  <a:cubicBezTo>
                    <a:pt x="871" y="7"/>
                    <a:pt x="861" y="7"/>
                    <a:pt x="850" y="7"/>
                  </a:cubicBezTo>
                  <a:cubicBezTo>
                    <a:pt x="818" y="8"/>
                    <a:pt x="785" y="8"/>
                    <a:pt x="753" y="8"/>
                  </a:cubicBezTo>
                  <a:cubicBezTo>
                    <a:pt x="708" y="8"/>
                    <a:pt x="663" y="8"/>
                    <a:pt x="618" y="8"/>
                  </a:cubicBezTo>
                  <a:cubicBezTo>
                    <a:pt x="567" y="8"/>
                    <a:pt x="517" y="8"/>
                    <a:pt x="466" y="7"/>
                  </a:cubicBezTo>
                  <a:cubicBezTo>
                    <a:pt x="432" y="7"/>
                    <a:pt x="398" y="6"/>
                    <a:pt x="363" y="6"/>
                  </a:cubicBezTo>
                  <a:cubicBezTo>
                    <a:pt x="318" y="5"/>
                    <a:pt x="29" y="7"/>
                    <a:pt x="14" y="7"/>
                  </a:cubicBezTo>
                  <a:cubicBezTo>
                    <a:pt x="14" y="7"/>
                    <a:pt x="0" y="8"/>
                    <a:pt x="0" y="6"/>
                  </a:cubicBezTo>
                  <a:cubicBezTo>
                    <a:pt x="0" y="3"/>
                    <a:pt x="12" y="3"/>
                    <a:pt x="12" y="3"/>
                  </a:cubicBezTo>
                  <a:cubicBezTo>
                    <a:pt x="27" y="1"/>
                    <a:pt x="221" y="0"/>
                    <a:pt x="231" y="0"/>
                  </a:cubicBezTo>
                  <a:cubicBezTo>
                    <a:pt x="264" y="0"/>
                    <a:pt x="296" y="0"/>
                    <a:pt x="329" y="0"/>
                  </a:cubicBezTo>
                  <a:cubicBezTo>
                    <a:pt x="373" y="1"/>
                    <a:pt x="418" y="2"/>
                    <a:pt x="462" y="2"/>
                  </a:cubicBezTo>
                  <a:cubicBezTo>
                    <a:pt x="486" y="3"/>
                    <a:pt x="509" y="2"/>
                    <a:pt x="532" y="3"/>
                  </a:cubicBezTo>
                  <a:cubicBezTo>
                    <a:pt x="572" y="5"/>
                    <a:pt x="611" y="2"/>
                    <a:pt x="651" y="4"/>
                  </a:cubicBezTo>
                  <a:cubicBezTo>
                    <a:pt x="657" y="4"/>
                    <a:pt x="664" y="3"/>
                    <a:pt x="670" y="3"/>
                  </a:cubicBezTo>
                  <a:cubicBezTo>
                    <a:pt x="684" y="3"/>
                    <a:pt x="698" y="4"/>
                    <a:pt x="712" y="3"/>
                  </a:cubicBezTo>
                  <a:cubicBezTo>
                    <a:pt x="729" y="3"/>
                    <a:pt x="745" y="3"/>
                    <a:pt x="762" y="3"/>
                  </a:cubicBezTo>
                  <a:cubicBezTo>
                    <a:pt x="785" y="3"/>
                    <a:pt x="808" y="2"/>
                    <a:pt x="831" y="2"/>
                  </a:cubicBezTo>
                  <a:cubicBezTo>
                    <a:pt x="851" y="2"/>
                    <a:pt x="871" y="1"/>
                    <a:pt x="891" y="2"/>
                  </a:cubicBezTo>
                  <a:cubicBezTo>
                    <a:pt x="947" y="2"/>
                    <a:pt x="1004" y="2"/>
                    <a:pt x="1061" y="3"/>
                  </a:cubicBezTo>
                  <a:cubicBezTo>
                    <a:pt x="1061" y="3"/>
                    <a:pt x="1065" y="3"/>
                    <a:pt x="1065" y="5"/>
                  </a:cubicBezTo>
                  <a:cubicBezTo>
                    <a:pt x="1065" y="7"/>
                    <a:pt x="1063" y="8"/>
                    <a:pt x="106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-1779" y="2417"/>
              <a:ext cx="2034" cy="24"/>
            </a:xfrm>
            <a:custGeom>
              <a:avLst/>
              <a:gdLst>
                <a:gd name="T0" fmla="*/ 4 w 1082"/>
                <a:gd name="T1" fmla="*/ 3 h 13"/>
                <a:gd name="T2" fmla="*/ 27 w 1082"/>
                <a:gd name="T3" fmla="*/ 2 h 13"/>
                <a:gd name="T4" fmla="*/ 122 w 1082"/>
                <a:gd name="T5" fmla="*/ 3 h 13"/>
                <a:gd name="T6" fmla="*/ 177 w 1082"/>
                <a:gd name="T7" fmla="*/ 4 h 13"/>
                <a:gd name="T8" fmla="*/ 222 w 1082"/>
                <a:gd name="T9" fmla="*/ 2 h 13"/>
                <a:gd name="T10" fmla="*/ 275 w 1082"/>
                <a:gd name="T11" fmla="*/ 3 h 13"/>
                <a:gd name="T12" fmla="*/ 355 w 1082"/>
                <a:gd name="T13" fmla="*/ 4 h 13"/>
                <a:gd name="T14" fmla="*/ 400 w 1082"/>
                <a:gd name="T15" fmla="*/ 2 h 13"/>
                <a:gd name="T16" fmla="*/ 491 w 1082"/>
                <a:gd name="T17" fmla="*/ 1 h 13"/>
                <a:gd name="T18" fmla="*/ 635 w 1082"/>
                <a:gd name="T19" fmla="*/ 2 h 13"/>
                <a:gd name="T20" fmla="*/ 761 w 1082"/>
                <a:gd name="T21" fmla="*/ 5 h 13"/>
                <a:gd name="T22" fmla="*/ 841 w 1082"/>
                <a:gd name="T23" fmla="*/ 4 h 13"/>
                <a:gd name="T24" fmla="*/ 914 w 1082"/>
                <a:gd name="T25" fmla="*/ 6 h 13"/>
                <a:gd name="T26" fmla="*/ 973 w 1082"/>
                <a:gd name="T27" fmla="*/ 7 h 13"/>
                <a:gd name="T28" fmla="*/ 1067 w 1082"/>
                <a:gd name="T29" fmla="*/ 6 h 13"/>
                <a:gd name="T30" fmla="*/ 1079 w 1082"/>
                <a:gd name="T31" fmla="*/ 7 h 13"/>
                <a:gd name="T32" fmla="*/ 1082 w 1082"/>
                <a:gd name="T33" fmla="*/ 9 h 13"/>
                <a:gd name="T34" fmla="*/ 1079 w 1082"/>
                <a:gd name="T35" fmla="*/ 11 h 13"/>
                <a:gd name="T36" fmla="*/ 1006 w 1082"/>
                <a:gd name="T37" fmla="*/ 12 h 13"/>
                <a:gd name="T38" fmla="*/ 949 w 1082"/>
                <a:gd name="T39" fmla="*/ 11 h 13"/>
                <a:gd name="T40" fmla="*/ 929 w 1082"/>
                <a:gd name="T41" fmla="*/ 10 h 13"/>
                <a:gd name="T42" fmla="*/ 831 w 1082"/>
                <a:gd name="T43" fmla="*/ 9 h 13"/>
                <a:gd name="T44" fmla="*/ 737 w 1082"/>
                <a:gd name="T45" fmla="*/ 9 h 13"/>
                <a:gd name="T46" fmla="*/ 583 w 1082"/>
                <a:gd name="T47" fmla="*/ 6 h 13"/>
                <a:gd name="T48" fmla="*/ 517 w 1082"/>
                <a:gd name="T49" fmla="*/ 5 h 13"/>
                <a:gd name="T50" fmla="*/ 377 w 1082"/>
                <a:gd name="T51" fmla="*/ 8 h 13"/>
                <a:gd name="T52" fmla="*/ 283 w 1082"/>
                <a:gd name="T53" fmla="*/ 8 h 13"/>
                <a:gd name="T54" fmla="*/ 200 w 1082"/>
                <a:gd name="T55" fmla="*/ 7 h 13"/>
                <a:gd name="T56" fmla="*/ 144 w 1082"/>
                <a:gd name="T57" fmla="*/ 7 h 13"/>
                <a:gd name="T58" fmla="*/ 73 w 1082"/>
                <a:gd name="T59" fmla="*/ 7 h 13"/>
                <a:gd name="T60" fmla="*/ 10 w 1082"/>
                <a:gd name="T61" fmla="*/ 7 h 13"/>
                <a:gd name="T62" fmla="*/ 0 w 1082"/>
                <a:gd name="T63" fmla="*/ 4 h 13"/>
                <a:gd name="T64" fmla="*/ 4 w 1082"/>
                <a:gd name="T6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2" h="13">
                  <a:moveTo>
                    <a:pt x="4" y="3"/>
                  </a:moveTo>
                  <a:cubicBezTo>
                    <a:pt x="11" y="2"/>
                    <a:pt x="19" y="2"/>
                    <a:pt x="27" y="2"/>
                  </a:cubicBezTo>
                  <a:cubicBezTo>
                    <a:pt x="58" y="2"/>
                    <a:pt x="90" y="3"/>
                    <a:pt x="122" y="3"/>
                  </a:cubicBezTo>
                  <a:cubicBezTo>
                    <a:pt x="141" y="3"/>
                    <a:pt x="159" y="4"/>
                    <a:pt x="177" y="4"/>
                  </a:cubicBezTo>
                  <a:cubicBezTo>
                    <a:pt x="192" y="3"/>
                    <a:pt x="207" y="2"/>
                    <a:pt x="222" y="2"/>
                  </a:cubicBezTo>
                  <a:cubicBezTo>
                    <a:pt x="240" y="2"/>
                    <a:pt x="257" y="3"/>
                    <a:pt x="275" y="3"/>
                  </a:cubicBezTo>
                  <a:cubicBezTo>
                    <a:pt x="302" y="3"/>
                    <a:pt x="328" y="4"/>
                    <a:pt x="355" y="4"/>
                  </a:cubicBezTo>
                  <a:cubicBezTo>
                    <a:pt x="370" y="4"/>
                    <a:pt x="385" y="2"/>
                    <a:pt x="400" y="2"/>
                  </a:cubicBezTo>
                  <a:cubicBezTo>
                    <a:pt x="431" y="2"/>
                    <a:pt x="461" y="1"/>
                    <a:pt x="491" y="1"/>
                  </a:cubicBezTo>
                  <a:cubicBezTo>
                    <a:pt x="539" y="0"/>
                    <a:pt x="587" y="1"/>
                    <a:pt x="635" y="2"/>
                  </a:cubicBezTo>
                  <a:cubicBezTo>
                    <a:pt x="677" y="3"/>
                    <a:pt x="719" y="4"/>
                    <a:pt x="761" y="5"/>
                  </a:cubicBezTo>
                  <a:cubicBezTo>
                    <a:pt x="787" y="6"/>
                    <a:pt x="814" y="5"/>
                    <a:pt x="841" y="4"/>
                  </a:cubicBezTo>
                  <a:cubicBezTo>
                    <a:pt x="866" y="4"/>
                    <a:pt x="890" y="4"/>
                    <a:pt x="914" y="6"/>
                  </a:cubicBezTo>
                  <a:cubicBezTo>
                    <a:pt x="934" y="7"/>
                    <a:pt x="953" y="7"/>
                    <a:pt x="973" y="7"/>
                  </a:cubicBezTo>
                  <a:cubicBezTo>
                    <a:pt x="1004" y="7"/>
                    <a:pt x="1036" y="8"/>
                    <a:pt x="1067" y="6"/>
                  </a:cubicBezTo>
                  <a:cubicBezTo>
                    <a:pt x="1071" y="6"/>
                    <a:pt x="1075" y="7"/>
                    <a:pt x="1079" y="7"/>
                  </a:cubicBezTo>
                  <a:cubicBezTo>
                    <a:pt x="1079" y="7"/>
                    <a:pt x="1082" y="7"/>
                    <a:pt x="1082" y="9"/>
                  </a:cubicBezTo>
                  <a:cubicBezTo>
                    <a:pt x="1082" y="11"/>
                    <a:pt x="1079" y="11"/>
                    <a:pt x="1079" y="11"/>
                  </a:cubicBezTo>
                  <a:cubicBezTo>
                    <a:pt x="1054" y="10"/>
                    <a:pt x="1030" y="13"/>
                    <a:pt x="1006" y="12"/>
                  </a:cubicBezTo>
                  <a:cubicBezTo>
                    <a:pt x="987" y="11"/>
                    <a:pt x="968" y="11"/>
                    <a:pt x="949" y="11"/>
                  </a:cubicBezTo>
                  <a:cubicBezTo>
                    <a:pt x="942" y="11"/>
                    <a:pt x="935" y="11"/>
                    <a:pt x="929" y="10"/>
                  </a:cubicBezTo>
                  <a:cubicBezTo>
                    <a:pt x="896" y="9"/>
                    <a:pt x="864" y="8"/>
                    <a:pt x="831" y="9"/>
                  </a:cubicBezTo>
                  <a:cubicBezTo>
                    <a:pt x="800" y="10"/>
                    <a:pt x="768" y="10"/>
                    <a:pt x="737" y="9"/>
                  </a:cubicBezTo>
                  <a:cubicBezTo>
                    <a:pt x="686" y="9"/>
                    <a:pt x="634" y="7"/>
                    <a:pt x="583" y="6"/>
                  </a:cubicBezTo>
                  <a:cubicBezTo>
                    <a:pt x="561" y="6"/>
                    <a:pt x="539" y="5"/>
                    <a:pt x="517" y="5"/>
                  </a:cubicBezTo>
                  <a:cubicBezTo>
                    <a:pt x="470" y="5"/>
                    <a:pt x="424" y="6"/>
                    <a:pt x="377" y="8"/>
                  </a:cubicBezTo>
                  <a:cubicBezTo>
                    <a:pt x="345" y="9"/>
                    <a:pt x="314" y="10"/>
                    <a:pt x="283" y="8"/>
                  </a:cubicBezTo>
                  <a:cubicBezTo>
                    <a:pt x="255" y="6"/>
                    <a:pt x="228" y="6"/>
                    <a:pt x="200" y="7"/>
                  </a:cubicBezTo>
                  <a:cubicBezTo>
                    <a:pt x="181" y="8"/>
                    <a:pt x="162" y="7"/>
                    <a:pt x="144" y="7"/>
                  </a:cubicBezTo>
                  <a:cubicBezTo>
                    <a:pt x="120" y="7"/>
                    <a:pt x="97" y="7"/>
                    <a:pt x="73" y="7"/>
                  </a:cubicBezTo>
                  <a:cubicBezTo>
                    <a:pt x="52" y="7"/>
                    <a:pt x="31" y="7"/>
                    <a:pt x="10" y="7"/>
                  </a:cubicBezTo>
                  <a:cubicBezTo>
                    <a:pt x="8" y="7"/>
                    <a:pt x="0" y="6"/>
                    <a:pt x="0" y="4"/>
                  </a:cubicBezTo>
                  <a:cubicBezTo>
                    <a:pt x="0" y="3"/>
                    <a:pt x="4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0" name="Freeform 75"/>
            <p:cNvSpPr>
              <a:spLocks/>
            </p:cNvSpPr>
            <p:nvPr userDrawn="1"/>
          </p:nvSpPr>
          <p:spPr bwMode="auto">
            <a:xfrm>
              <a:off x="-3052" y="25"/>
              <a:ext cx="2031" cy="18"/>
            </a:xfrm>
            <a:custGeom>
              <a:avLst/>
              <a:gdLst>
                <a:gd name="T0" fmla="*/ 1071 w 1080"/>
                <a:gd name="T1" fmla="*/ 10 h 10"/>
                <a:gd name="T2" fmla="*/ 945 w 1080"/>
                <a:gd name="T3" fmla="*/ 8 h 10"/>
                <a:gd name="T4" fmla="*/ 859 w 1080"/>
                <a:gd name="T5" fmla="*/ 7 h 10"/>
                <a:gd name="T6" fmla="*/ 803 w 1080"/>
                <a:gd name="T7" fmla="*/ 7 h 10"/>
                <a:gd name="T8" fmla="*/ 666 w 1080"/>
                <a:gd name="T9" fmla="*/ 8 h 10"/>
                <a:gd name="T10" fmla="*/ 627 w 1080"/>
                <a:gd name="T11" fmla="*/ 8 h 10"/>
                <a:gd name="T12" fmla="*/ 569 w 1080"/>
                <a:gd name="T13" fmla="*/ 9 h 10"/>
                <a:gd name="T14" fmla="*/ 468 w 1080"/>
                <a:gd name="T15" fmla="*/ 8 h 10"/>
                <a:gd name="T16" fmla="*/ 354 w 1080"/>
                <a:gd name="T17" fmla="*/ 7 h 10"/>
                <a:gd name="T18" fmla="*/ 324 w 1080"/>
                <a:gd name="T19" fmla="*/ 6 h 10"/>
                <a:gd name="T20" fmla="*/ 306 w 1080"/>
                <a:gd name="T21" fmla="*/ 6 h 10"/>
                <a:gd name="T22" fmla="*/ 240 w 1080"/>
                <a:gd name="T23" fmla="*/ 6 h 10"/>
                <a:gd name="T24" fmla="*/ 213 w 1080"/>
                <a:gd name="T25" fmla="*/ 6 h 10"/>
                <a:gd name="T26" fmla="*/ 107 w 1080"/>
                <a:gd name="T27" fmla="*/ 7 h 10"/>
                <a:gd name="T28" fmla="*/ 100 w 1080"/>
                <a:gd name="T29" fmla="*/ 7 h 10"/>
                <a:gd name="T30" fmla="*/ 13 w 1080"/>
                <a:gd name="T31" fmla="*/ 7 h 10"/>
                <a:gd name="T32" fmla="*/ 0 w 1080"/>
                <a:gd name="T33" fmla="*/ 5 h 10"/>
                <a:gd name="T34" fmla="*/ 3 w 1080"/>
                <a:gd name="T35" fmla="*/ 3 h 10"/>
                <a:gd name="T36" fmla="*/ 98 w 1080"/>
                <a:gd name="T37" fmla="*/ 1 h 10"/>
                <a:gd name="T38" fmla="*/ 187 w 1080"/>
                <a:gd name="T39" fmla="*/ 1 h 10"/>
                <a:gd name="T40" fmla="*/ 245 w 1080"/>
                <a:gd name="T41" fmla="*/ 1 h 10"/>
                <a:gd name="T42" fmla="*/ 260 w 1080"/>
                <a:gd name="T43" fmla="*/ 1 h 10"/>
                <a:gd name="T44" fmla="*/ 299 w 1080"/>
                <a:gd name="T45" fmla="*/ 1 h 10"/>
                <a:gd name="T46" fmla="*/ 370 w 1080"/>
                <a:gd name="T47" fmla="*/ 2 h 10"/>
                <a:gd name="T48" fmla="*/ 471 w 1080"/>
                <a:gd name="T49" fmla="*/ 4 h 10"/>
                <a:gd name="T50" fmla="*/ 644 w 1080"/>
                <a:gd name="T51" fmla="*/ 3 h 10"/>
                <a:gd name="T52" fmla="*/ 768 w 1080"/>
                <a:gd name="T53" fmla="*/ 2 h 10"/>
                <a:gd name="T54" fmla="*/ 826 w 1080"/>
                <a:gd name="T55" fmla="*/ 3 h 10"/>
                <a:gd name="T56" fmla="*/ 850 w 1080"/>
                <a:gd name="T57" fmla="*/ 3 h 10"/>
                <a:gd name="T58" fmla="*/ 1006 w 1080"/>
                <a:gd name="T59" fmla="*/ 5 h 10"/>
                <a:gd name="T60" fmla="*/ 1018 w 1080"/>
                <a:gd name="T61" fmla="*/ 5 h 10"/>
                <a:gd name="T62" fmla="*/ 1075 w 1080"/>
                <a:gd name="T63" fmla="*/ 5 h 10"/>
                <a:gd name="T64" fmla="*/ 1080 w 1080"/>
                <a:gd name="T65" fmla="*/ 6 h 10"/>
                <a:gd name="T66" fmla="*/ 1071 w 1080"/>
                <a:gd name="T6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80" h="10">
                  <a:moveTo>
                    <a:pt x="1071" y="10"/>
                  </a:moveTo>
                  <a:cubicBezTo>
                    <a:pt x="1029" y="9"/>
                    <a:pt x="987" y="8"/>
                    <a:pt x="945" y="8"/>
                  </a:cubicBezTo>
                  <a:cubicBezTo>
                    <a:pt x="916" y="7"/>
                    <a:pt x="887" y="7"/>
                    <a:pt x="859" y="7"/>
                  </a:cubicBezTo>
                  <a:cubicBezTo>
                    <a:pt x="840" y="7"/>
                    <a:pt x="822" y="7"/>
                    <a:pt x="803" y="7"/>
                  </a:cubicBezTo>
                  <a:cubicBezTo>
                    <a:pt x="758" y="7"/>
                    <a:pt x="712" y="7"/>
                    <a:pt x="666" y="8"/>
                  </a:cubicBezTo>
                  <a:cubicBezTo>
                    <a:pt x="653" y="8"/>
                    <a:pt x="640" y="7"/>
                    <a:pt x="627" y="8"/>
                  </a:cubicBezTo>
                  <a:cubicBezTo>
                    <a:pt x="608" y="8"/>
                    <a:pt x="588" y="9"/>
                    <a:pt x="569" y="9"/>
                  </a:cubicBezTo>
                  <a:cubicBezTo>
                    <a:pt x="535" y="9"/>
                    <a:pt x="502" y="8"/>
                    <a:pt x="468" y="8"/>
                  </a:cubicBezTo>
                  <a:cubicBezTo>
                    <a:pt x="430" y="7"/>
                    <a:pt x="392" y="7"/>
                    <a:pt x="354" y="7"/>
                  </a:cubicBezTo>
                  <a:cubicBezTo>
                    <a:pt x="344" y="6"/>
                    <a:pt x="334" y="6"/>
                    <a:pt x="324" y="6"/>
                  </a:cubicBezTo>
                  <a:cubicBezTo>
                    <a:pt x="318" y="6"/>
                    <a:pt x="312" y="7"/>
                    <a:pt x="306" y="6"/>
                  </a:cubicBezTo>
                  <a:cubicBezTo>
                    <a:pt x="284" y="4"/>
                    <a:pt x="262" y="6"/>
                    <a:pt x="240" y="6"/>
                  </a:cubicBezTo>
                  <a:cubicBezTo>
                    <a:pt x="231" y="7"/>
                    <a:pt x="222" y="6"/>
                    <a:pt x="213" y="6"/>
                  </a:cubicBezTo>
                  <a:cubicBezTo>
                    <a:pt x="178" y="6"/>
                    <a:pt x="143" y="6"/>
                    <a:pt x="107" y="7"/>
                  </a:cubicBezTo>
                  <a:cubicBezTo>
                    <a:pt x="105" y="7"/>
                    <a:pt x="102" y="7"/>
                    <a:pt x="100" y="7"/>
                  </a:cubicBezTo>
                  <a:cubicBezTo>
                    <a:pt x="71" y="5"/>
                    <a:pt x="42" y="7"/>
                    <a:pt x="13" y="7"/>
                  </a:cubicBezTo>
                  <a:cubicBezTo>
                    <a:pt x="8" y="8"/>
                    <a:pt x="0" y="7"/>
                    <a:pt x="0" y="5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35" y="3"/>
                    <a:pt x="66" y="0"/>
                    <a:pt x="98" y="1"/>
                  </a:cubicBezTo>
                  <a:cubicBezTo>
                    <a:pt x="128" y="2"/>
                    <a:pt x="157" y="1"/>
                    <a:pt x="187" y="1"/>
                  </a:cubicBezTo>
                  <a:cubicBezTo>
                    <a:pt x="206" y="1"/>
                    <a:pt x="226" y="1"/>
                    <a:pt x="245" y="1"/>
                  </a:cubicBezTo>
                  <a:cubicBezTo>
                    <a:pt x="250" y="1"/>
                    <a:pt x="255" y="1"/>
                    <a:pt x="260" y="1"/>
                  </a:cubicBezTo>
                  <a:cubicBezTo>
                    <a:pt x="273" y="1"/>
                    <a:pt x="286" y="1"/>
                    <a:pt x="299" y="1"/>
                  </a:cubicBezTo>
                  <a:cubicBezTo>
                    <a:pt x="323" y="1"/>
                    <a:pt x="347" y="2"/>
                    <a:pt x="370" y="2"/>
                  </a:cubicBezTo>
                  <a:cubicBezTo>
                    <a:pt x="404" y="3"/>
                    <a:pt x="437" y="3"/>
                    <a:pt x="471" y="4"/>
                  </a:cubicBezTo>
                  <a:cubicBezTo>
                    <a:pt x="528" y="4"/>
                    <a:pt x="586" y="4"/>
                    <a:pt x="644" y="3"/>
                  </a:cubicBezTo>
                  <a:cubicBezTo>
                    <a:pt x="685" y="3"/>
                    <a:pt x="727" y="2"/>
                    <a:pt x="768" y="2"/>
                  </a:cubicBezTo>
                  <a:cubicBezTo>
                    <a:pt x="788" y="2"/>
                    <a:pt x="807" y="3"/>
                    <a:pt x="826" y="3"/>
                  </a:cubicBezTo>
                  <a:cubicBezTo>
                    <a:pt x="834" y="3"/>
                    <a:pt x="842" y="3"/>
                    <a:pt x="850" y="3"/>
                  </a:cubicBezTo>
                  <a:cubicBezTo>
                    <a:pt x="902" y="1"/>
                    <a:pt x="954" y="4"/>
                    <a:pt x="1006" y="5"/>
                  </a:cubicBezTo>
                  <a:cubicBezTo>
                    <a:pt x="1010" y="6"/>
                    <a:pt x="1014" y="5"/>
                    <a:pt x="1018" y="5"/>
                  </a:cubicBezTo>
                  <a:cubicBezTo>
                    <a:pt x="1037" y="5"/>
                    <a:pt x="1056" y="5"/>
                    <a:pt x="1075" y="5"/>
                  </a:cubicBezTo>
                  <a:cubicBezTo>
                    <a:pt x="1077" y="5"/>
                    <a:pt x="1080" y="5"/>
                    <a:pt x="1080" y="6"/>
                  </a:cubicBezTo>
                  <a:cubicBezTo>
                    <a:pt x="1080" y="8"/>
                    <a:pt x="1079" y="10"/>
                    <a:pt x="107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-1685" y="2458"/>
              <a:ext cx="1844" cy="21"/>
            </a:xfrm>
            <a:custGeom>
              <a:avLst/>
              <a:gdLst>
                <a:gd name="T0" fmla="*/ 976 w 981"/>
                <a:gd name="T1" fmla="*/ 11 h 11"/>
                <a:gd name="T2" fmla="*/ 872 w 981"/>
                <a:gd name="T3" fmla="*/ 8 h 11"/>
                <a:gd name="T4" fmla="*/ 808 w 981"/>
                <a:gd name="T5" fmla="*/ 10 h 11"/>
                <a:gd name="T6" fmla="*/ 695 w 981"/>
                <a:gd name="T7" fmla="*/ 8 h 11"/>
                <a:gd name="T8" fmla="*/ 658 w 981"/>
                <a:gd name="T9" fmla="*/ 8 h 11"/>
                <a:gd name="T10" fmla="*/ 298 w 981"/>
                <a:gd name="T11" fmla="*/ 8 h 11"/>
                <a:gd name="T12" fmla="*/ 237 w 981"/>
                <a:gd name="T13" fmla="*/ 7 h 11"/>
                <a:gd name="T14" fmla="*/ 131 w 981"/>
                <a:gd name="T15" fmla="*/ 5 h 11"/>
                <a:gd name="T16" fmla="*/ 58 w 981"/>
                <a:gd name="T17" fmla="*/ 6 h 11"/>
                <a:gd name="T18" fmla="*/ 11 w 981"/>
                <a:gd name="T19" fmla="*/ 9 h 11"/>
                <a:gd name="T20" fmla="*/ 0 w 981"/>
                <a:gd name="T21" fmla="*/ 7 h 11"/>
                <a:gd name="T22" fmla="*/ 5 w 981"/>
                <a:gd name="T23" fmla="*/ 4 h 11"/>
                <a:gd name="T24" fmla="*/ 66 w 981"/>
                <a:gd name="T25" fmla="*/ 1 h 11"/>
                <a:gd name="T26" fmla="*/ 102 w 981"/>
                <a:gd name="T27" fmla="*/ 0 h 11"/>
                <a:gd name="T28" fmla="*/ 197 w 981"/>
                <a:gd name="T29" fmla="*/ 1 h 11"/>
                <a:gd name="T30" fmla="*/ 276 w 981"/>
                <a:gd name="T31" fmla="*/ 2 h 11"/>
                <a:gd name="T32" fmla="*/ 311 w 981"/>
                <a:gd name="T33" fmla="*/ 4 h 11"/>
                <a:gd name="T34" fmla="*/ 384 w 981"/>
                <a:gd name="T35" fmla="*/ 3 h 11"/>
                <a:gd name="T36" fmla="*/ 663 w 981"/>
                <a:gd name="T37" fmla="*/ 3 h 11"/>
                <a:gd name="T38" fmla="*/ 700 w 981"/>
                <a:gd name="T39" fmla="*/ 4 h 11"/>
                <a:gd name="T40" fmla="*/ 808 w 981"/>
                <a:gd name="T41" fmla="*/ 5 h 11"/>
                <a:gd name="T42" fmla="*/ 924 w 981"/>
                <a:gd name="T43" fmla="*/ 5 h 11"/>
                <a:gd name="T44" fmla="*/ 958 w 981"/>
                <a:gd name="T45" fmla="*/ 5 h 11"/>
                <a:gd name="T46" fmla="*/ 977 w 981"/>
                <a:gd name="T47" fmla="*/ 6 h 11"/>
                <a:gd name="T48" fmla="*/ 981 w 981"/>
                <a:gd name="T49" fmla="*/ 8 h 11"/>
                <a:gd name="T50" fmla="*/ 976 w 981"/>
                <a:gd name="T5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1">
                  <a:moveTo>
                    <a:pt x="976" y="11"/>
                  </a:moveTo>
                  <a:cubicBezTo>
                    <a:pt x="941" y="10"/>
                    <a:pt x="907" y="9"/>
                    <a:pt x="872" y="8"/>
                  </a:cubicBezTo>
                  <a:cubicBezTo>
                    <a:pt x="851" y="8"/>
                    <a:pt x="830" y="9"/>
                    <a:pt x="808" y="10"/>
                  </a:cubicBezTo>
                  <a:cubicBezTo>
                    <a:pt x="770" y="11"/>
                    <a:pt x="733" y="11"/>
                    <a:pt x="695" y="8"/>
                  </a:cubicBezTo>
                  <a:cubicBezTo>
                    <a:pt x="683" y="7"/>
                    <a:pt x="670" y="7"/>
                    <a:pt x="658" y="8"/>
                  </a:cubicBezTo>
                  <a:cubicBezTo>
                    <a:pt x="630" y="9"/>
                    <a:pt x="326" y="10"/>
                    <a:pt x="298" y="8"/>
                  </a:cubicBezTo>
                  <a:cubicBezTo>
                    <a:pt x="278" y="7"/>
                    <a:pt x="258" y="8"/>
                    <a:pt x="237" y="7"/>
                  </a:cubicBezTo>
                  <a:cubicBezTo>
                    <a:pt x="202" y="6"/>
                    <a:pt x="166" y="6"/>
                    <a:pt x="131" y="5"/>
                  </a:cubicBezTo>
                  <a:cubicBezTo>
                    <a:pt x="106" y="4"/>
                    <a:pt x="82" y="4"/>
                    <a:pt x="58" y="6"/>
                  </a:cubicBezTo>
                  <a:cubicBezTo>
                    <a:pt x="42" y="7"/>
                    <a:pt x="27" y="8"/>
                    <a:pt x="11" y="9"/>
                  </a:cubicBezTo>
                  <a:cubicBezTo>
                    <a:pt x="8" y="9"/>
                    <a:pt x="0" y="10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25" y="3"/>
                    <a:pt x="46" y="2"/>
                    <a:pt x="66" y="1"/>
                  </a:cubicBezTo>
                  <a:cubicBezTo>
                    <a:pt x="78" y="1"/>
                    <a:pt x="90" y="0"/>
                    <a:pt x="102" y="0"/>
                  </a:cubicBezTo>
                  <a:cubicBezTo>
                    <a:pt x="134" y="0"/>
                    <a:pt x="166" y="1"/>
                    <a:pt x="197" y="1"/>
                  </a:cubicBezTo>
                  <a:cubicBezTo>
                    <a:pt x="223" y="2"/>
                    <a:pt x="250" y="2"/>
                    <a:pt x="276" y="2"/>
                  </a:cubicBezTo>
                  <a:cubicBezTo>
                    <a:pt x="287" y="3"/>
                    <a:pt x="299" y="3"/>
                    <a:pt x="311" y="4"/>
                  </a:cubicBezTo>
                  <a:cubicBezTo>
                    <a:pt x="335" y="5"/>
                    <a:pt x="359" y="4"/>
                    <a:pt x="384" y="3"/>
                  </a:cubicBezTo>
                  <a:cubicBezTo>
                    <a:pt x="406" y="2"/>
                    <a:pt x="615" y="6"/>
                    <a:pt x="663" y="3"/>
                  </a:cubicBezTo>
                  <a:cubicBezTo>
                    <a:pt x="675" y="2"/>
                    <a:pt x="688" y="3"/>
                    <a:pt x="700" y="4"/>
                  </a:cubicBezTo>
                  <a:cubicBezTo>
                    <a:pt x="736" y="6"/>
                    <a:pt x="771" y="7"/>
                    <a:pt x="808" y="5"/>
                  </a:cubicBezTo>
                  <a:cubicBezTo>
                    <a:pt x="846" y="4"/>
                    <a:pt x="885" y="3"/>
                    <a:pt x="924" y="5"/>
                  </a:cubicBezTo>
                  <a:cubicBezTo>
                    <a:pt x="935" y="5"/>
                    <a:pt x="947" y="5"/>
                    <a:pt x="958" y="5"/>
                  </a:cubicBezTo>
                  <a:cubicBezTo>
                    <a:pt x="964" y="5"/>
                    <a:pt x="970" y="5"/>
                    <a:pt x="977" y="6"/>
                  </a:cubicBezTo>
                  <a:cubicBezTo>
                    <a:pt x="977" y="6"/>
                    <a:pt x="981" y="6"/>
                    <a:pt x="981" y="8"/>
                  </a:cubicBezTo>
                  <a:cubicBezTo>
                    <a:pt x="981" y="11"/>
                    <a:pt x="976" y="11"/>
                    <a:pt x="9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-598" y="237"/>
              <a:ext cx="1978" cy="19"/>
            </a:xfrm>
            <a:custGeom>
              <a:avLst/>
              <a:gdLst>
                <a:gd name="T0" fmla="*/ 13 w 1052"/>
                <a:gd name="T1" fmla="*/ 1 h 10"/>
                <a:gd name="T2" fmla="*/ 54 w 1052"/>
                <a:gd name="T3" fmla="*/ 1 h 10"/>
                <a:gd name="T4" fmla="*/ 132 w 1052"/>
                <a:gd name="T5" fmla="*/ 0 h 10"/>
                <a:gd name="T6" fmla="*/ 176 w 1052"/>
                <a:gd name="T7" fmla="*/ 0 h 10"/>
                <a:gd name="T8" fmla="*/ 223 w 1052"/>
                <a:gd name="T9" fmla="*/ 1 h 10"/>
                <a:gd name="T10" fmla="*/ 350 w 1052"/>
                <a:gd name="T11" fmla="*/ 1 h 10"/>
                <a:gd name="T12" fmla="*/ 498 w 1052"/>
                <a:gd name="T13" fmla="*/ 3 h 10"/>
                <a:gd name="T14" fmla="*/ 568 w 1052"/>
                <a:gd name="T15" fmla="*/ 3 h 10"/>
                <a:gd name="T16" fmla="*/ 671 w 1052"/>
                <a:gd name="T17" fmla="*/ 2 h 10"/>
                <a:gd name="T18" fmla="*/ 738 w 1052"/>
                <a:gd name="T19" fmla="*/ 3 h 10"/>
                <a:gd name="T20" fmla="*/ 878 w 1052"/>
                <a:gd name="T21" fmla="*/ 3 h 10"/>
                <a:gd name="T22" fmla="*/ 985 w 1052"/>
                <a:gd name="T23" fmla="*/ 4 h 10"/>
                <a:gd name="T24" fmla="*/ 1035 w 1052"/>
                <a:gd name="T25" fmla="*/ 5 h 10"/>
                <a:gd name="T26" fmla="*/ 1045 w 1052"/>
                <a:gd name="T27" fmla="*/ 6 h 10"/>
                <a:gd name="T28" fmla="*/ 1052 w 1052"/>
                <a:gd name="T29" fmla="*/ 8 h 10"/>
                <a:gd name="T30" fmla="*/ 1045 w 1052"/>
                <a:gd name="T31" fmla="*/ 10 h 10"/>
                <a:gd name="T32" fmla="*/ 1021 w 1052"/>
                <a:gd name="T33" fmla="*/ 10 h 10"/>
                <a:gd name="T34" fmla="*/ 923 w 1052"/>
                <a:gd name="T35" fmla="*/ 8 h 10"/>
                <a:gd name="T36" fmla="*/ 862 w 1052"/>
                <a:gd name="T37" fmla="*/ 7 h 10"/>
                <a:gd name="T38" fmla="*/ 853 w 1052"/>
                <a:gd name="T39" fmla="*/ 7 h 10"/>
                <a:gd name="T40" fmla="*/ 760 w 1052"/>
                <a:gd name="T41" fmla="*/ 8 h 10"/>
                <a:gd name="T42" fmla="*/ 715 w 1052"/>
                <a:gd name="T43" fmla="*/ 7 h 10"/>
                <a:gd name="T44" fmla="*/ 607 w 1052"/>
                <a:gd name="T45" fmla="*/ 8 h 10"/>
                <a:gd name="T46" fmla="*/ 531 w 1052"/>
                <a:gd name="T47" fmla="*/ 7 h 10"/>
                <a:gd name="T48" fmla="*/ 443 w 1052"/>
                <a:gd name="T49" fmla="*/ 8 h 10"/>
                <a:gd name="T50" fmla="*/ 392 w 1052"/>
                <a:gd name="T51" fmla="*/ 7 h 10"/>
                <a:gd name="T52" fmla="*/ 364 w 1052"/>
                <a:gd name="T53" fmla="*/ 6 h 10"/>
                <a:gd name="T54" fmla="*/ 232 w 1052"/>
                <a:gd name="T55" fmla="*/ 5 h 10"/>
                <a:gd name="T56" fmla="*/ 165 w 1052"/>
                <a:gd name="T57" fmla="*/ 5 h 10"/>
                <a:gd name="T58" fmla="*/ 120 w 1052"/>
                <a:gd name="T59" fmla="*/ 5 h 10"/>
                <a:gd name="T60" fmla="*/ 56 w 1052"/>
                <a:gd name="T61" fmla="*/ 6 h 10"/>
                <a:gd name="T62" fmla="*/ 10 w 1052"/>
                <a:gd name="T63" fmla="*/ 6 h 10"/>
                <a:gd name="T64" fmla="*/ 0 w 1052"/>
                <a:gd name="T65" fmla="*/ 4 h 10"/>
                <a:gd name="T66" fmla="*/ 13 w 1052"/>
                <a:gd name="T6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2" h="10">
                  <a:moveTo>
                    <a:pt x="13" y="1"/>
                  </a:moveTo>
                  <a:cubicBezTo>
                    <a:pt x="27" y="1"/>
                    <a:pt x="40" y="1"/>
                    <a:pt x="54" y="1"/>
                  </a:cubicBezTo>
                  <a:cubicBezTo>
                    <a:pt x="80" y="0"/>
                    <a:pt x="106" y="0"/>
                    <a:pt x="132" y="0"/>
                  </a:cubicBezTo>
                  <a:cubicBezTo>
                    <a:pt x="147" y="0"/>
                    <a:pt x="161" y="0"/>
                    <a:pt x="176" y="0"/>
                  </a:cubicBezTo>
                  <a:cubicBezTo>
                    <a:pt x="192" y="1"/>
                    <a:pt x="207" y="1"/>
                    <a:pt x="223" y="1"/>
                  </a:cubicBezTo>
                  <a:cubicBezTo>
                    <a:pt x="265" y="1"/>
                    <a:pt x="308" y="0"/>
                    <a:pt x="350" y="1"/>
                  </a:cubicBezTo>
                  <a:cubicBezTo>
                    <a:pt x="399" y="3"/>
                    <a:pt x="448" y="3"/>
                    <a:pt x="498" y="3"/>
                  </a:cubicBezTo>
                  <a:cubicBezTo>
                    <a:pt x="521" y="3"/>
                    <a:pt x="545" y="3"/>
                    <a:pt x="568" y="3"/>
                  </a:cubicBezTo>
                  <a:cubicBezTo>
                    <a:pt x="602" y="3"/>
                    <a:pt x="637" y="2"/>
                    <a:pt x="671" y="2"/>
                  </a:cubicBezTo>
                  <a:cubicBezTo>
                    <a:pt x="694" y="2"/>
                    <a:pt x="716" y="3"/>
                    <a:pt x="738" y="3"/>
                  </a:cubicBezTo>
                  <a:cubicBezTo>
                    <a:pt x="785" y="3"/>
                    <a:pt x="831" y="2"/>
                    <a:pt x="878" y="3"/>
                  </a:cubicBezTo>
                  <a:cubicBezTo>
                    <a:pt x="913" y="3"/>
                    <a:pt x="949" y="4"/>
                    <a:pt x="985" y="4"/>
                  </a:cubicBezTo>
                  <a:cubicBezTo>
                    <a:pt x="1002" y="5"/>
                    <a:pt x="1018" y="5"/>
                    <a:pt x="1035" y="5"/>
                  </a:cubicBezTo>
                  <a:cubicBezTo>
                    <a:pt x="1038" y="5"/>
                    <a:pt x="1041" y="5"/>
                    <a:pt x="1045" y="6"/>
                  </a:cubicBezTo>
                  <a:cubicBezTo>
                    <a:pt x="1047" y="6"/>
                    <a:pt x="1052" y="6"/>
                    <a:pt x="1052" y="8"/>
                  </a:cubicBezTo>
                  <a:cubicBezTo>
                    <a:pt x="1052" y="10"/>
                    <a:pt x="1047" y="10"/>
                    <a:pt x="1045" y="10"/>
                  </a:cubicBezTo>
                  <a:cubicBezTo>
                    <a:pt x="1037" y="10"/>
                    <a:pt x="1029" y="10"/>
                    <a:pt x="1021" y="10"/>
                  </a:cubicBezTo>
                  <a:cubicBezTo>
                    <a:pt x="988" y="9"/>
                    <a:pt x="956" y="9"/>
                    <a:pt x="923" y="8"/>
                  </a:cubicBezTo>
                  <a:cubicBezTo>
                    <a:pt x="902" y="7"/>
                    <a:pt x="882" y="7"/>
                    <a:pt x="862" y="7"/>
                  </a:cubicBezTo>
                  <a:cubicBezTo>
                    <a:pt x="859" y="6"/>
                    <a:pt x="856" y="7"/>
                    <a:pt x="853" y="7"/>
                  </a:cubicBezTo>
                  <a:cubicBezTo>
                    <a:pt x="822" y="7"/>
                    <a:pt x="791" y="8"/>
                    <a:pt x="760" y="8"/>
                  </a:cubicBezTo>
                  <a:cubicBezTo>
                    <a:pt x="745" y="8"/>
                    <a:pt x="730" y="7"/>
                    <a:pt x="715" y="7"/>
                  </a:cubicBezTo>
                  <a:cubicBezTo>
                    <a:pt x="679" y="6"/>
                    <a:pt x="643" y="6"/>
                    <a:pt x="607" y="8"/>
                  </a:cubicBezTo>
                  <a:cubicBezTo>
                    <a:pt x="582" y="8"/>
                    <a:pt x="557" y="7"/>
                    <a:pt x="531" y="7"/>
                  </a:cubicBezTo>
                  <a:cubicBezTo>
                    <a:pt x="502" y="8"/>
                    <a:pt x="472" y="8"/>
                    <a:pt x="443" y="8"/>
                  </a:cubicBezTo>
                  <a:cubicBezTo>
                    <a:pt x="426" y="8"/>
                    <a:pt x="409" y="7"/>
                    <a:pt x="392" y="7"/>
                  </a:cubicBezTo>
                  <a:cubicBezTo>
                    <a:pt x="383" y="6"/>
                    <a:pt x="373" y="6"/>
                    <a:pt x="364" y="6"/>
                  </a:cubicBezTo>
                  <a:cubicBezTo>
                    <a:pt x="320" y="6"/>
                    <a:pt x="276" y="5"/>
                    <a:pt x="232" y="5"/>
                  </a:cubicBezTo>
                  <a:cubicBezTo>
                    <a:pt x="210" y="5"/>
                    <a:pt x="187" y="5"/>
                    <a:pt x="165" y="5"/>
                  </a:cubicBezTo>
                  <a:cubicBezTo>
                    <a:pt x="150" y="5"/>
                    <a:pt x="135" y="5"/>
                    <a:pt x="120" y="5"/>
                  </a:cubicBezTo>
                  <a:cubicBezTo>
                    <a:pt x="99" y="5"/>
                    <a:pt x="77" y="5"/>
                    <a:pt x="56" y="6"/>
                  </a:cubicBezTo>
                  <a:cubicBezTo>
                    <a:pt x="41" y="6"/>
                    <a:pt x="25" y="6"/>
                    <a:pt x="10" y="6"/>
                  </a:cubicBezTo>
                  <a:cubicBezTo>
                    <a:pt x="10" y="6"/>
                    <a:pt x="0" y="7"/>
                    <a:pt x="0" y="4"/>
                  </a:cubicBezTo>
                  <a:cubicBezTo>
                    <a:pt x="0" y="1"/>
                    <a:pt x="13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-1849" y="1815"/>
              <a:ext cx="2166" cy="25"/>
            </a:xfrm>
            <a:custGeom>
              <a:avLst/>
              <a:gdLst>
                <a:gd name="T0" fmla="*/ 0 w 1152"/>
                <a:gd name="T1" fmla="*/ 5 h 13"/>
                <a:gd name="T2" fmla="*/ 3 w 1152"/>
                <a:gd name="T3" fmla="*/ 3 h 13"/>
                <a:gd name="T4" fmla="*/ 10 w 1152"/>
                <a:gd name="T5" fmla="*/ 3 h 13"/>
                <a:gd name="T6" fmla="*/ 70 w 1152"/>
                <a:gd name="T7" fmla="*/ 3 h 13"/>
                <a:gd name="T8" fmla="*/ 144 w 1152"/>
                <a:gd name="T9" fmla="*/ 1 h 13"/>
                <a:gd name="T10" fmla="*/ 159 w 1152"/>
                <a:gd name="T11" fmla="*/ 1 h 13"/>
                <a:gd name="T12" fmla="*/ 233 w 1152"/>
                <a:gd name="T13" fmla="*/ 2 h 13"/>
                <a:gd name="T14" fmla="*/ 331 w 1152"/>
                <a:gd name="T15" fmla="*/ 2 h 13"/>
                <a:gd name="T16" fmla="*/ 418 w 1152"/>
                <a:gd name="T17" fmla="*/ 1 h 13"/>
                <a:gd name="T18" fmla="*/ 462 w 1152"/>
                <a:gd name="T19" fmla="*/ 1 h 13"/>
                <a:gd name="T20" fmla="*/ 494 w 1152"/>
                <a:gd name="T21" fmla="*/ 2 h 13"/>
                <a:gd name="T22" fmla="*/ 532 w 1152"/>
                <a:gd name="T23" fmla="*/ 3 h 13"/>
                <a:gd name="T24" fmla="*/ 619 w 1152"/>
                <a:gd name="T25" fmla="*/ 5 h 13"/>
                <a:gd name="T26" fmla="*/ 663 w 1152"/>
                <a:gd name="T27" fmla="*/ 4 h 13"/>
                <a:gd name="T28" fmla="*/ 716 w 1152"/>
                <a:gd name="T29" fmla="*/ 5 h 13"/>
                <a:gd name="T30" fmla="*/ 735 w 1152"/>
                <a:gd name="T31" fmla="*/ 5 h 13"/>
                <a:gd name="T32" fmla="*/ 779 w 1152"/>
                <a:gd name="T33" fmla="*/ 6 h 13"/>
                <a:gd name="T34" fmla="*/ 810 w 1152"/>
                <a:gd name="T35" fmla="*/ 5 h 13"/>
                <a:gd name="T36" fmla="*/ 934 w 1152"/>
                <a:gd name="T37" fmla="*/ 8 h 13"/>
                <a:gd name="T38" fmla="*/ 979 w 1152"/>
                <a:gd name="T39" fmla="*/ 8 h 13"/>
                <a:gd name="T40" fmla="*/ 1046 w 1152"/>
                <a:gd name="T41" fmla="*/ 8 h 13"/>
                <a:gd name="T42" fmla="*/ 1096 w 1152"/>
                <a:gd name="T43" fmla="*/ 6 h 13"/>
                <a:gd name="T44" fmla="*/ 1144 w 1152"/>
                <a:gd name="T45" fmla="*/ 7 h 13"/>
                <a:gd name="T46" fmla="*/ 1152 w 1152"/>
                <a:gd name="T47" fmla="*/ 9 h 13"/>
                <a:gd name="T48" fmla="*/ 1147 w 1152"/>
                <a:gd name="T49" fmla="*/ 11 h 13"/>
                <a:gd name="T50" fmla="*/ 1141 w 1152"/>
                <a:gd name="T51" fmla="*/ 11 h 13"/>
                <a:gd name="T52" fmla="*/ 1035 w 1152"/>
                <a:gd name="T53" fmla="*/ 13 h 13"/>
                <a:gd name="T54" fmla="*/ 1019 w 1152"/>
                <a:gd name="T55" fmla="*/ 12 h 13"/>
                <a:gd name="T56" fmla="*/ 995 w 1152"/>
                <a:gd name="T57" fmla="*/ 12 h 13"/>
                <a:gd name="T58" fmla="*/ 890 w 1152"/>
                <a:gd name="T59" fmla="*/ 10 h 13"/>
                <a:gd name="T60" fmla="*/ 859 w 1152"/>
                <a:gd name="T61" fmla="*/ 10 h 13"/>
                <a:gd name="T62" fmla="*/ 817 w 1152"/>
                <a:gd name="T63" fmla="*/ 9 h 13"/>
                <a:gd name="T64" fmla="*/ 730 w 1152"/>
                <a:gd name="T65" fmla="*/ 9 h 13"/>
                <a:gd name="T66" fmla="*/ 702 w 1152"/>
                <a:gd name="T67" fmla="*/ 8 h 13"/>
                <a:gd name="T68" fmla="*/ 663 w 1152"/>
                <a:gd name="T69" fmla="*/ 9 h 13"/>
                <a:gd name="T70" fmla="*/ 594 w 1152"/>
                <a:gd name="T71" fmla="*/ 9 h 13"/>
                <a:gd name="T72" fmla="*/ 515 w 1152"/>
                <a:gd name="T73" fmla="*/ 7 h 13"/>
                <a:gd name="T74" fmla="*/ 403 w 1152"/>
                <a:gd name="T75" fmla="*/ 6 h 13"/>
                <a:gd name="T76" fmla="*/ 302 w 1152"/>
                <a:gd name="T77" fmla="*/ 7 h 13"/>
                <a:gd name="T78" fmla="*/ 283 w 1152"/>
                <a:gd name="T79" fmla="*/ 8 h 13"/>
                <a:gd name="T80" fmla="*/ 166 w 1152"/>
                <a:gd name="T81" fmla="*/ 5 h 13"/>
                <a:gd name="T82" fmla="*/ 117 w 1152"/>
                <a:gd name="T83" fmla="*/ 8 h 13"/>
                <a:gd name="T84" fmla="*/ 63 w 1152"/>
                <a:gd name="T85" fmla="*/ 7 h 13"/>
                <a:gd name="T86" fmla="*/ 9 w 1152"/>
                <a:gd name="T87" fmla="*/ 6 h 13"/>
                <a:gd name="T88" fmla="*/ 3 w 1152"/>
                <a:gd name="T89" fmla="*/ 6 h 13"/>
                <a:gd name="T90" fmla="*/ 0 w 1152"/>
                <a:gd name="T91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2" h="13">
                  <a:moveTo>
                    <a:pt x="0" y="5"/>
                  </a:moveTo>
                  <a:cubicBezTo>
                    <a:pt x="0" y="4"/>
                    <a:pt x="2" y="4"/>
                    <a:pt x="3" y="3"/>
                  </a:cubicBezTo>
                  <a:cubicBezTo>
                    <a:pt x="5" y="3"/>
                    <a:pt x="8" y="3"/>
                    <a:pt x="10" y="3"/>
                  </a:cubicBezTo>
                  <a:cubicBezTo>
                    <a:pt x="30" y="2"/>
                    <a:pt x="50" y="2"/>
                    <a:pt x="70" y="3"/>
                  </a:cubicBezTo>
                  <a:cubicBezTo>
                    <a:pt x="95" y="5"/>
                    <a:pt x="120" y="4"/>
                    <a:pt x="144" y="1"/>
                  </a:cubicBezTo>
                  <a:cubicBezTo>
                    <a:pt x="149" y="1"/>
                    <a:pt x="154" y="1"/>
                    <a:pt x="159" y="1"/>
                  </a:cubicBezTo>
                  <a:cubicBezTo>
                    <a:pt x="184" y="1"/>
                    <a:pt x="208" y="2"/>
                    <a:pt x="233" y="2"/>
                  </a:cubicBezTo>
                  <a:cubicBezTo>
                    <a:pt x="266" y="3"/>
                    <a:pt x="299" y="4"/>
                    <a:pt x="331" y="2"/>
                  </a:cubicBezTo>
                  <a:cubicBezTo>
                    <a:pt x="360" y="0"/>
                    <a:pt x="389" y="1"/>
                    <a:pt x="418" y="1"/>
                  </a:cubicBezTo>
                  <a:cubicBezTo>
                    <a:pt x="433" y="1"/>
                    <a:pt x="447" y="0"/>
                    <a:pt x="462" y="1"/>
                  </a:cubicBezTo>
                  <a:cubicBezTo>
                    <a:pt x="473" y="1"/>
                    <a:pt x="484" y="2"/>
                    <a:pt x="494" y="2"/>
                  </a:cubicBezTo>
                  <a:cubicBezTo>
                    <a:pt x="507" y="3"/>
                    <a:pt x="519" y="3"/>
                    <a:pt x="532" y="3"/>
                  </a:cubicBezTo>
                  <a:cubicBezTo>
                    <a:pt x="561" y="4"/>
                    <a:pt x="590" y="5"/>
                    <a:pt x="619" y="5"/>
                  </a:cubicBezTo>
                  <a:cubicBezTo>
                    <a:pt x="634" y="6"/>
                    <a:pt x="649" y="5"/>
                    <a:pt x="663" y="4"/>
                  </a:cubicBezTo>
                  <a:cubicBezTo>
                    <a:pt x="681" y="3"/>
                    <a:pt x="698" y="3"/>
                    <a:pt x="716" y="5"/>
                  </a:cubicBezTo>
                  <a:cubicBezTo>
                    <a:pt x="722" y="5"/>
                    <a:pt x="729" y="5"/>
                    <a:pt x="735" y="5"/>
                  </a:cubicBezTo>
                  <a:cubicBezTo>
                    <a:pt x="750" y="6"/>
                    <a:pt x="764" y="6"/>
                    <a:pt x="779" y="6"/>
                  </a:cubicBezTo>
                  <a:cubicBezTo>
                    <a:pt x="789" y="6"/>
                    <a:pt x="800" y="5"/>
                    <a:pt x="810" y="5"/>
                  </a:cubicBezTo>
                  <a:cubicBezTo>
                    <a:pt x="851" y="6"/>
                    <a:pt x="893" y="5"/>
                    <a:pt x="934" y="8"/>
                  </a:cubicBezTo>
                  <a:cubicBezTo>
                    <a:pt x="949" y="9"/>
                    <a:pt x="964" y="8"/>
                    <a:pt x="979" y="8"/>
                  </a:cubicBezTo>
                  <a:cubicBezTo>
                    <a:pt x="1002" y="8"/>
                    <a:pt x="1024" y="9"/>
                    <a:pt x="1046" y="8"/>
                  </a:cubicBezTo>
                  <a:cubicBezTo>
                    <a:pt x="1063" y="8"/>
                    <a:pt x="1079" y="6"/>
                    <a:pt x="1096" y="6"/>
                  </a:cubicBezTo>
                  <a:cubicBezTo>
                    <a:pt x="1112" y="6"/>
                    <a:pt x="1128" y="6"/>
                    <a:pt x="1144" y="7"/>
                  </a:cubicBezTo>
                  <a:cubicBezTo>
                    <a:pt x="1146" y="7"/>
                    <a:pt x="1152" y="7"/>
                    <a:pt x="1152" y="9"/>
                  </a:cubicBezTo>
                  <a:cubicBezTo>
                    <a:pt x="1152" y="11"/>
                    <a:pt x="1148" y="11"/>
                    <a:pt x="1147" y="11"/>
                  </a:cubicBezTo>
                  <a:cubicBezTo>
                    <a:pt x="1145" y="12"/>
                    <a:pt x="1143" y="12"/>
                    <a:pt x="1141" y="11"/>
                  </a:cubicBezTo>
                  <a:cubicBezTo>
                    <a:pt x="1106" y="8"/>
                    <a:pt x="1071" y="12"/>
                    <a:pt x="1035" y="13"/>
                  </a:cubicBezTo>
                  <a:cubicBezTo>
                    <a:pt x="1030" y="13"/>
                    <a:pt x="1024" y="12"/>
                    <a:pt x="1019" y="12"/>
                  </a:cubicBezTo>
                  <a:cubicBezTo>
                    <a:pt x="1011" y="12"/>
                    <a:pt x="1003" y="12"/>
                    <a:pt x="995" y="12"/>
                  </a:cubicBezTo>
                  <a:cubicBezTo>
                    <a:pt x="960" y="11"/>
                    <a:pt x="925" y="11"/>
                    <a:pt x="890" y="10"/>
                  </a:cubicBezTo>
                  <a:cubicBezTo>
                    <a:pt x="880" y="10"/>
                    <a:pt x="869" y="10"/>
                    <a:pt x="859" y="10"/>
                  </a:cubicBezTo>
                  <a:cubicBezTo>
                    <a:pt x="845" y="9"/>
                    <a:pt x="831" y="8"/>
                    <a:pt x="817" y="9"/>
                  </a:cubicBezTo>
                  <a:cubicBezTo>
                    <a:pt x="788" y="11"/>
                    <a:pt x="759" y="8"/>
                    <a:pt x="730" y="9"/>
                  </a:cubicBezTo>
                  <a:cubicBezTo>
                    <a:pt x="721" y="10"/>
                    <a:pt x="711" y="9"/>
                    <a:pt x="702" y="8"/>
                  </a:cubicBezTo>
                  <a:cubicBezTo>
                    <a:pt x="689" y="8"/>
                    <a:pt x="676" y="8"/>
                    <a:pt x="663" y="9"/>
                  </a:cubicBezTo>
                  <a:cubicBezTo>
                    <a:pt x="640" y="11"/>
                    <a:pt x="617" y="9"/>
                    <a:pt x="594" y="9"/>
                  </a:cubicBezTo>
                  <a:cubicBezTo>
                    <a:pt x="568" y="8"/>
                    <a:pt x="541" y="7"/>
                    <a:pt x="515" y="7"/>
                  </a:cubicBezTo>
                  <a:cubicBezTo>
                    <a:pt x="478" y="6"/>
                    <a:pt x="440" y="6"/>
                    <a:pt x="403" y="6"/>
                  </a:cubicBezTo>
                  <a:cubicBezTo>
                    <a:pt x="369" y="6"/>
                    <a:pt x="336" y="7"/>
                    <a:pt x="302" y="7"/>
                  </a:cubicBezTo>
                  <a:cubicBezTo>
                    <a:pt x="296" y="8"/>
                    <a:pt x="290" y="8"/>
                    <a:pt x="283" y="8"/>
                  </a:cubicBezTo>
                  <a:cubicBezTo>
                    <a:pt x="244" y="7"/>
                    <a:pt x="205" y="6"/>
                    <a:pt x="166" y="5"/>
                  </a:cubicBezTo>
                  <a:cubicBezTo>
                    <a:pt x="150" y="5"/>
                    <a:pt x="134" y="7"/>
                    <a:pt x="117" y="8"/>
                  </a:cubicBezTo>
                  <a:cubicBezTo>
                    <a:pt x="99" y="9"/>
                    <a:pt x="81" y="8"/>
                    <a:pt x="63" y="7"/>
                  </a:cubicBezTo>
                  <a:cubicBezTo>
                    <a:pt x="45" y="6"/>
                    <a:pt x="27" y="6"/>
                    <a:pt x="9" y="6"/>
                  </a:cubicBezTo>
                  <a:cubicBezTo>
                    <a:pt x="7" y="6"/>
                    <a:pt x="5" y="6"/>
                    <a:pt x="3" y="6"/>
                  </a:cubicBezTo>
                  <a:cubicBezTo>
                    <a:pt x="2" y="6"/>
                    <a:pt x="0" y="6"/>
                    <a:pt x="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-3067" y="-20"/>
              <a:ext cx="2044" cy="22"/>
            </a:xfrm>
            <a:custGeom>
              <a:avLst/>
              <a:gdLst>
                <a:gd name="T0" fmla="*/ 0 w 1087"/>
                <a:gd name="T1" fmla="*/ 6 h 12"/>
                <a:gd name="T2" fmla="*/ 8 w 1087"/>
                <a:gd name="T3" fmla="*/ 2 h 12"/>
                <a:gd name="T4" fmla="*/ 24 w 1087"/>
                <a:gd name="T5" fmla="*/ 1 h 12"/>
                <a:gd name="T6" fmla="*/ 67 w 1087"/>
                <a:gd name="T7" fmla="*/ 3 h 12"/>
                <a:gd name="T8" fmla="*/ 155 w 1087"/>
                <a:gd name="T9" fmla="*/ 4 h 12"/>
                <a:gd name="T10" fmla="*/ 227 w 1087"/>
                <a:gd name="T11" fmla="*/ 1 h 12"/>
                <a:gd name="T12" fmla="*/ 310 w 1087"/>
                <a:gd name="T13" fmla="*/ 5 h 12"/>
                <a:gd name="T14" fmla="*/ 399 w 1087"/>
                <a:gd name="T15" fmla="*/ 6 h 12"/>
                <a:gd name="T16" fmla="*/ 475 w 1087"/>
                <a:gd name="T17" fmla="*/ 4 h 12"/>
                <a:gd name="T18" fmla="*/ 555 w 1087"/>
                <a:gd name="T19" fmla="*/ 4 h 12"/>
                <a:gd name="T20" fmla="*/ 603 w 1087"/>
                <a:gd name="T21" fmla="*/ 4 h 12"/>
                <a:gd name="T22" fmla="*/ 655 w 1087"/>
                <a:gd name="T23" fmla="*/ 5 h 12"/>
                <a:gd name="T24" fmla="*/ 682 w 1087"/>
                <a:gd name="T25" fmla="*/ 5 h 12"/>
                <a:gd name="T26" fmla="*/ 750 w 1087"/>
                <a:gd name="T27" fmla="*/ 5 h 12"/>
                <a:gd name="T28" fmla="*/ 825 w 1087"/>
                <a:gd name="T29" fmla="*/ 4 h 12"/>
                <a:gd name="T30" fmla="*/ 855 w 1087"/>
                <a:gd name="T31" fmla="*/ 4 h 12"/>
                <a:gd name="T32" fmla="*/ 925 w 1087"/>
                <a:gd name="T33" fmla="*/ 6 h 12"/>
                <a:gd name="T34" fmla="*/ 1023 w 1087"/>
                <a:gd name="T35" fmla="*/ 8 h 12"/>
                <a:gd name="T36" fmla="*/ 1075 w 1087"/>
                <a:gd name="T37" fmla="*/ 6 h 12"/>
                <a:gd name="T38" fmla="*/ 1087 w 1087"/>
                <a:gd name="T39" fmla="*/ 8 h 12"/>
                <a:gd name="T40" fmla="*/ 1080 w 1087"/>
                <a:gd name="T41" fmla="*/ 10 h 12"/>
                <a:gd name="T42" fmla="*/ 1015 w 1087"/>
                <a:gd name="T43" fmla="*/ 12 h 12"/>
                <a:gd name="T44" fmla="*/ 957 w 1087"/>
                <a:gd name="T45" fmla="*/ 12 h 12"/>
                <a:gd name="T46" fmla="*/ 927 w 1087"/>
                <a:gd name="T47" fmla="*/ 10 h 12"/>
                <a:gd name="T48" fmla="*/ 884 w 1087"/>
                <a:gd name="T49" fmla="*/ 9 h 12"/>
                <a:gd name="T50" fmla="*/ 668 w 1087"/>
                <a:gd name="T51" fmla="*/ 9 h 12"/>
                <a:gd name="T52" fmla="*/ 535 w 1087"/>
                <a:gd name="T53" fmla="*/ 9 h 12"/>
                <a:gd name="T54" fmla="*/ 427 w 1087"/>
                <a:gd name="T55" fmla="*/ 10 h 12"/>
                <a:gd name="T56" fmla="*/ 348 w 1087"/>
                <a:gd name="T57" fmla="*/ 11 h 12"/>
                <a:gd name="T58" fmla="*/ 284 w 1087"/>
                <a:gd name="T59" fmla="*/ 8 h 12"/>
                <a:gd name="T60" fmla="*/ 269 w 1087"/>
                <a:gd name="T61" fmla="*/ 7 h 12"/>
                <a:gd name="T62" fmla="*/ 184 w 1087"/>
                <a:gd name="T63" fmla="*/ 6 h 12"/>
                <a:gd name="T64" fmla="*/ 117 w 1087"/>
                <a:gd name="T65" fmla="*/ 9 h 12"/>
                <a:gd name="T66" fmla="*/ 65 w 1087"/>
                <a:gd name="T67" fmla="*/ 7 h 12"/>
                <a:gd name="T68" fmla="*/ 9 w 1087"/>
                <a:gd name="T69" fmla="*/ 6 h 12"/>
                <a:gd name="T70" fmla="*/ 0 w 1087"/>
                <a:gd name="T7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87" h="12">
                  <a:moveTo>
                    <a:pt x="0" y="6"/>
                  </a:moveTo>
                  <a:cubicBezTo>
                    <a:pt x="0" y="2"/>
                    <a:pt x="6" y="2"/>
                    <a:pt x="8" y="2"/>
                  </a:cubicBezTo>
                  <a:cubicBezTo>
                    <a:pt x="13" y="1"/>
                    <a:pt x="19" y="0"/>
                    <a:pt x="24" y="1"/>
                  </a:cubicBezTo>
                  <a:cubicBezTo>
                    <a:pt x="39" y="1"/>
                    <a:pt x="53" y="2"/>
                    <a:pt x="67" y="3"/>
                  </a:cubicBezTo>
                  <a:cubicBezTo>
                    <a:pt x="97" y="5"/>
                    <a:pt x="126" y="6"/>
                    <a:pt x="155" y="4"/>
                  </a:cubicBezTo>
                  <a:cubicBezTo>
                    <a:pt x="179" y="2"/>
                    <a:pt x="203" y="0"/>
                    <a:pt x="227" y="1"/>
                  </a:cubicBezTo>
                  <a:cubicBezTo>
                    <a:pt x="254" y="2"/>
                    <a:pt x="282" y="4"/>
                    <a:pt x="310" y="5"/>
                  </a:cubicBezTo>
                  <a:cubicBezTo>
                    <a:pt x="340" y="7"/>
                    <a:pt x="369" y="7"/>
                    <a:pt x="399" y="6"/>
                  </a:cubicBezTo>
                  <a:cubicBezTo>
                    <a:pt x="424" y="5"/>
                    <a:pt x="450" y="4"/>
                    <a:pt x="475" y="4"/>
                  </a:cubicBezTo>
                  <a:cubicBezTo>
                    <a:pt x="502" y="3"/>
                    <a:pt x="529" y="4"/>
                    <a:pt x="555" y="4"/>
                  </a:cubicBezTo>
                  <a:cubicBezTo>
                    <a:pt x="571" y="4"/>
                    <a:pt x="587" y="3"/>
                    <a:pt x="603" y="4"/>
                  </a:cubicBezTo>
                  <a:cubicBezTo>
                    <a:pt x="620" y="4"/>
                    <a:pt x="638" y="5"/>
                    <a:pt x="655" y="5"/>
                  </a:cubicBezTo>
                  <a:cubicBezTo>
                    <a:pt x="664" y="5"/>
                    <a:pt x="673" y="6"/>
                    <a:pt x="682" y="5"/>
                  </a:cubicBezTo>
                  <a:cubicBezTo>
                    <a:pt x="705" y="4"/>
                    <a:pt x="728" y="5"/>
                    <a:pt x="750" y="5"/>
                  </a:cubicBezTo>
                  <a:cubicBezTo>
                    <a:pt x="775" y="5"/>
                    <a:pt x="800" y="5"/>
                    <a:pt x="825" y="4"/>
                  </a:cubicBezTo>
                  <a:cubicBezTo>
                    <a:pt x="835" y="4"/>
                    <a:pt x="845" y="4"/>
                    <a:pt x="855" y="4"/>
                  </a:cubicBezTo>
                  <a:cubicBezTo>
                    <a:pt x="878" y="5"/>
                    <a:pt x="901" y="5"/>
                    <a:pt x="925" y="6"/>
                  </a:cubicBezTo>
                  <a:cubicBezTo>
                    <a:pt x="957" y="9"/>
                    <a:pt x="990" y="8"/>
                    <a:pt x="1023" y="8"/>
                  </a:cubicBezTo>
                  <a:cubicBezTo>
                    <a:pt x="1040" y="8"/>
                    <a:pt x="1058" y="7"/>
                    <a:pt x="1075" y="6"/>
                  </a:cubicBezTo>
                  <a:cubicBezTo>
                    <a:pt x="1075" y="6"/>
                    <a:pt x="1087" y="5"/>
                    <a:pt x="1087" y="8"/>
                  </a:cubicBezTo>
                  <a:cubicBezTo>
                    <a:pt x="1087" y="10"/>
                    <a:pt x="1080" y="10"/>
                    <a:pt x="1080" y="10"/>
                  </a:cubicBezTo>
                  <a:cubicBezTo>
                    <a:pt x="1059" y="11"/>
                    <a:pt x="1037" y="12"/>
                    <a:pt x="1015" y="12"/>
                  </a:cubicBezTo>
                  <a:cubicBezTo>
                    <a:pt x="996" y="12"/>
                    <a:pt x="976" y="12"/>
                    <a:pt x="957" y="12"/>
                  </a:cubicBezTo>
                  <a:cubicBezTo>
                    <a:pt x="947" y="11"/>
                    <a:pt x="937" y="10"/>
                    <a:pt x="927" y="10"/>
                  </a:cubicBezTo>
                  <a:cubicBezTo>
                    <a:pt x="913" y="9"/>
                    <a:pt x="898" y="9"/>
                    <a:pt x="884" y="9"/>
                  </a:cubicBezTo>
                  <a:cubicBezTo>
                    <a:pt x="812" y="9"/>
                    <a:pt x="740" y="9"/>
                    <a:pt x="668" y="9"/>
                  </a:cubicBezTo>
                  <a:cubicBezTo>
                    <a:pt x="624" y="9"/>
                    <a:pt x="580" y="9"/>
                    <a:pt x="535" y="9"/>
                  </a:cubicBezTo>
                  <a:cubicBezTo>
                    <a:pt x="499" y="9"/>
                    <a:pt x="463" y="9"/>
                    <a:pt x="427" y="10"/>
                  </a:cubicBezTo>
                  <a:cubicBezTo>
                    <a:pt x="400" y="10"/>
                    <a:pt x="374" y="12"/>
                    <a:pt x="348" y="11"/>
                  </a:cubicBezTo>
                  <a:cubicBezTo>
                    <a:pt x="326" y="11"/>
                    <a:pt x="305" y="9"/>
                    <a:pt x="284" y="8"/>
                  </a:cubicBezTo>
                  <a:cubicBezTo>
                    <a:pt x="279" y="7"/>
                    <a:pt x="274" y="7"/>
                    <a:pt x="269" y="7"/>
                  </a:cubicBezTo>
                  <a:cubicBezTo>
                    <a:pt x="241" y="7"/>
                    <a:pt x="212" y="6"/>
                    <a:pt x="184" y="6"/>
                  </a:cubicBezTo>
                  <a:cubicBezTo>
                    <a:pt x="162" y="7"/>
                    <a:pt x="139" y="9"/>
                    <a:pt x="117" y="9"/>
                  </a:cubicBezTo>
                  <a:cubicBezTo>
                    <a:pt x="100" y="10"/>
                    <a:pt x="82" y="9"/>
                    <a:pt x="65" y="7"/>
                  </a:cubicBezTo>
                  <a:cubicBezTo>
                    <a:pt x="46" y="6"/>
                    <a:pt x="27" y="6"/>
                    <a:pt x="9" y="6"/>
                  </a:cubicBezTo>
                  <a:cubicBezTo>
                    <a:pt x="5" y="6"/>
                    <a:pt x="0" y="8"/>
                    <a:pt x="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5" name="Freeform 80"/>
            <p:cNvSpPr>
              <a:spLocks/>
            </p:cNvSpPr>
            <p:nvPr userDrawn="1"/>
          </p:nvSpPr>
          <p:spPr bwMode="auto">
            <a:xfrm>
              <a:off x="-497" y="-526"/>
              <a:ext cx="1899" cy="13"/>
            </a:xfrm>
            <a:custGeom>
              <a:avLst/>
              <a:gdLst>
                <a:gd name="T0" fmla="*/ 6 w 1010"/>
                <a:gd name="T1" fmla="*/ 0 h 7"/>
                <a:gd name="T2" fmla="*/ 123 w 1010"/>
                <a:gd name="T3" fmla="*/ 1 h 7"/>
                <a:gd name="T4" fmla="*/ 250 w 1010"/>
                <a:gd name="T5" fmla="*/ 2 h 7"/>
                <a:gd name="T6" fmla="*/ 416 w 1010"/>
                <a:gd name="T7" fmla="*/ 1 h 7"/>
                <a:gd name="T8" fmla="*/ 568 w 1010"/>
                <a:gd name="T9" fmla="*/ 3 h 7"/>
                <a:gd name="T10" fmla="*/ 600 w 1010"/>
                <a:gd name="T11" fmla="*/ 1 h 7"/>
                <a:gd name="T12" fmla="*/ 652 w 1010"/>
                <a:gd name="T13" fmla="*/ 2 h 7"/>
                <a:gd name="T14" fmla="*/ 761 w 1010"/>
                <a:gd name="T15" fmla="*/ 1 h 7"/>
                <a:gd name="T16" fmla="*/ 902 w 1010"/>
                <a:gd name="T17" fmla="*/ 0 h 7"/>
                <a:gd name="T18" fmla="*/ 998 w 1010"/>
                <a:gd name="T19" fmla="*/ 1 h 7"/>
                <a:gd name="T20" fmla="*/ 1010 w 1010"/>
                <a:gd name="T21" fmla="*/ 4 h 7"/>
                <a:gd name="T22" fmla="*/ 1007 w 1010"/>
                <a:gd name="T23" fmla="*/ 6 h 7"/>
                <a:gd name="T24" fmla="*/ 929 w 1010"/>
                <a:gd name="T25" fmla="*/ 4 h 7"/>
                <a:gd name="T26" fmla="*/ 871 w 1010"/>
                <a:gd name="T27" fmla="*/ 4 h 7"/>
                <a:gd name="T28" fmla="*/ 802 w 1010"/>
                <a:gd name="T29" fmla="*/ 6 h 7"/>
                <a:gd name="T30" fmla="*/ 677 w 1010"/>
                <a:gd name="T31" fmla="*/ 6 h 7"/>
                <a:gd name="T32" fmla="*/ 602 w 1010"/>
                <a:gd name="T33" fmla="*/ 6 h 7"/>
                <a:gd name="T34" fmla="*/ 464 w 1010"/>
                <a:gd name="T35" fmla="*/ 6 h 7"/>
                <a:gd name="T36" fmla="*/ 268 w 1010"/>
                <a:gd name="T37" fmla="*/ 6 h 7"/>
                <a:gd name="T38" fmla="*/ 142 w 1010"/>
                <a:gd name="T39" fmla="*/ 7 h 7"/>
                <a:gd name="T40" fmla="*/ 87 w 1010"/>
                <a:gd name="T41" fmla="*/ 4 h 7"/>
                <a:gd name="T42" fmla="*/ 34 w 1010"/>
                <a:gd name="T43" fmla="*/ 3 h 7"/>
                <a:gd name="T44" fmla="*/ 6 w 1010"/>
                <a:gd name="T45" fmla="*/ 3 h 7"/>
                <a:gd name="T46" fmla="*/ 0 w 1010"/>
                <a:gd name="T47" fmla="*/ 1 h 7"/>
                <a:gd name="T48" fmla="*/ 6 w 1010"/>
                <a:gd name="T4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0" h="7">
                  <a:moveTo>
                    <a:pt x="6" y="0"/>
                  </a:moveTo>
                  <a:cubicBezTo>
                    <a:pt x="45" y="0"/>
                    <a:pt x="84" y="0"/>
                    <a:pt x="123" y="1"/>
                  </a:cubicBezTo>
                  <a:cubicBezTo>
                    <a:pt x="165" y="3"/>
                    <a:pt x="208" y="3"/>
                    <a:pt x="250" y="2"/>
                  </a:cubicBezTo>
                  <a:cubicBezTo>
                    <a:pt x="306" y="1"/>
                    <a:pt x="361" y="1"/>
                    <a:pt x="416" y="1"/>
                  </a:cubicBezTo>
                  <a:cubicBezTo>
                    <a:pt x="467" y="1"/>
                    <a:pt x="517" y="2"/>
                    <a:pt x="568" y="3"/>
                  </a:cubicBezTo>
                  <a:cubicBezTo>
                    <a:pt x="579" y="3"/>
                    <a:pt x="589" y="1"/>
                    <a:pt x="600" y="1"/>
                  </a:cubicBezTo>
                  <a:cubicBezTo>
                    <a:pt x="617" y="1"/>
                    <a:pt x="634" y="2"/>
                    <a:pt x="652" y="2"/>
                  </a:cubicBezTo>
                  <a:cubicBezTo>
                    <a:pt x="688" y="2"/>
                    <a:pt x="725" y="2"/>
                    <a:pt x="761" y="1"/>
                  </a:cubicBezTo>
                  <a:cubicBezTo>
                    <a:pt x="808" y="1"/>
                    <a:pt x="855" y="0"/>
                    <a:pt x="902" y="0"/>
                  </a:cubicBezTo>
                  <a:cubicBezTo>
                    <a:pt x="934" y="0"/>
                    <a:pt x="966" y="0"/>
                    <a:pt x="998" y="1"/>
                  </a:cubicBezTo>
                  <a:cubicBezTo>
                    <a:pt x="1002" y="1"/>
                    <a:pt x="1010" y="1"/>
                    <a:pt x="1010" y="4"/>
                  </a:cubicBezTo>
                  <a:cubicBezTo>
                    <a:pt x="1010" y="6"/>
                    <a:pt x="1008" y="6"/>
                    <a:pt x="1007" y="6"/>
                  </a:cubicBezTo>
                  <a:cubicBezTo>
                    <a:pt x="981" y="5"/>
                    <a:pt x="955" y="5"/>
                    <a:pt x="929" y="4"/>
                  </a:cubicBezTo>
                  <a:cubicBezTo>
                    <a:pt x="910" y="4"/>
                    <a:pt x="891" y="4"/>
                    <a:pt x="871" y="4"/>
                  </a:cubicBezTo>
                  <a:cubicBezTo>
                    <a:pt x="848" y="4"/>
                    <a:pt x="825" y="5"/>
                    <a:pt x="802" y="6"/>
                  </a:cubicBezTo>
                  <a:cubicBezTo>
                    <a:pt x="760" y="6"/>
                    <a:pt x="718" y="6"/>
                    <a:pt x="677" y="6"/>
                  </a:cubicBezTo>
                  <a:cubicBezTo>
                    <a:pt x="652" y="6"/>
                    <a:pt x="627" y="6"/>
                    <a:pt x="602" y="6"/>
                  </a:cubicBezTo>
                  <a:cubicBezTo>
                    <a:pt x="556" y="6"/>
                    <a:pt x="510" y="6"/>
                    <a:pt x="464" y="6"/>
                  </a:cubicBezTo>
                  <a:cubicBezTo>
                    <a:pt x="399" y="6"/>
                    <a:pt x="333" y="5"/>
                    <a:pt x="268" y="6"/>
                  </a:cubicBezTo>
                  <a:cubicBezTo>
                    <a:pt x="226" y="7"/>
                    <a:pt x="184" y="6"/>
                    <a:pt x="142" y="7"/>
                  </a:cubicBezTo>
                  <a:cubicBezTo>
                    <a:pt x="123" y="7"/>
                    <a:pt x="105" y="5"/>
                    <a:pt x="87" y="4"/>
                  </a:cubicBezTo>
                  <a:cubicBezTo>
                    <a:pt x="69" y="4"/>
                    <a:pt x="52" y="3"/>
                    <a:pt x="34" y="3"/>
                  </a:cubicBezTo>
                  <a:cubicBezTo>
                    <a:pt x="25" y="3"/>
                    <a:pt x="16" y="4"/>
                    <a:pt x="6" y="3"/>
                  </a:cubicBezTo>
                  <a:cubicBezTo>
                    <a:pt x="6" y="3"/>
                    <a:pt x="0" y="3"/>
                    <a:pt x="0" y="1"/>
                  </a:cubicBezTo>
                  <a:cubicBezTo>
                    <a:pt x="0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-1561" y="2544"/>
              <a:ext cx="1598" cy="19"/>
            </a:xfrm>
            <a:custGeom>
              <a:avLst/>
              <a:gdLst>
                <a:gd name="T0" fmla="*/ 845 w 850"/>
                <a:gd name="T1" fmla="*/ 9 h 10"/>
                <a:gd name="T2" fmla="*/ 841 w 850"/>
                <a:gd name="T3" fmla="*/ 10 h 10"/>
                <a:gd name="T4" fmla="*/ 749 w 850"/>
                <a:gd name="T5" fmla="*/ 7 h 10"/>
                <a:gd name="T6" fmla="*/ 693 w 850"/>
                <a:gd name="T7" fmla="*/ 8 h 10"/>
                <a:gd name="T8" fmla="*/ 584 w 850"/>
                <a:gd name="T9" fmla="*/ 10 h 10"/>
                <a:gd name="T10" fmla="*/ 550 w 850"/>
                <a:gd name="T11" fmla="*/ 8 h 10"/>
                <a:gd name="T12" fmla="*/ 504 w 850"/>
                <a:gd name="T13" fmla="*/ 7 h 10"/>
                <a:gd name="T14" fmla="*/ 359 w 850"/>
                <a:gd name="T15" fmla="*/ 8 h 10"/>
                <a:gd name="T16" fmla="*/ 241 w 850"/>
                <a:gd name="T17" fmla="*/ 7 h 10"/>
                <a:gd name="T18" fmla="*/ 206 w 850"/>
                <a:gd name="T19" fmla="*/ 5 h 10"/>
                <a:gd name="T20" fmla="*/ 153 w 850"/>
                <a:gd name="T21" fmla="*/ 6 h 10"/>
                <a:gd name="T22" fmla="*/ 84 w 850"/>
                <a:gd name="T23" fmla="*/ 7 h 10"/>
                <a:gd name="T24" fmla="*/ 20 w 850"/>
                <a:gd name="T25" fmla="*/ 8 h 10"/>
                <a:gd name="T26" fmla="*/ 0 w 850"/>
                <a:gd name="T27" fmla="*/ 4 h 10"/>
                <a:gd name="T28" fmla="*/ 4 w 850"/>
                <a:gd name="T29" fmla="*/ 3 h 10"/>
                <a:gd name="T30" fmla="*/ 42 w 850"/>
                <a:gd name="T31" fmla="*/ 4 h 10"/>
                <a:gd name="T32" fmla="*/ 132 w 850"/>
                <a:gd name="T33" fmla="*/ 2 h 10"/>
                <a:gd name="T34" fmla="*/ 184 w 850"/>
                <a:gd name="T35" fmla="*/ 0 h 10"/>
                <a:gd name="T36" fmla="*/ 211 w 850"/>
                <a:gd name="T37" fmla="*/ 1 h 10"/>
                <a:gd name="T38" fmla="*/ 271 w 850"/>
                <a:gd name="T39" fmla="*/ 3 h 10"/>
                <a:gd name="T40" fmla="*/ 355 w 850"/>
                <a:gd name="T41" fmla="*/ 3 h 10"/>
                <a:gd name="T42" fmla="*/ 427 w 850"/>
                <a:gd name="T43" fmla="*/ 2 h 10"/>
                <a:gd name="T44" fmla="*/ 556 w 850"/>
                <a:gd name="T45" fmla="*/ 4 h 10"/>
                <a:gd name="T46" fmla="*/ 642 w 850"/>
                <a:gd name="T47" fmla="*/ 4 h 10"/>
                <a:gd name="T48" fmla="*/ 680 w 850"/>
                <a:gd name="T49" fmla="*/ 3 h 10"/>
                <a:gd name="T50" fmla="*/ 728 w 850"/>
                <a:gd name="T51" fmla="*/ 2 h 10"/>
                <a:gd name="T52" fmla="*/ 761 w 850"/>
                <a:gd name="T53" fmla="*/ 3 h 10"/>
                <a:gd name="T54" fmla="*/ 837 w 850"/>
                <a:gd name="T55" fmla="*/ 5 h 10"/>
                <a:gd name="T56" fmla="*/ 846 w 850"/>
                <a:gd name="T57" fmla="*/ 6 h 10"/>
                <a:gd name="T58" fmla="*/ 850 w 850"/>
                <a:gd name="T59" fmla="*/ 7 h 10"/>
                <a:gd name="T60" fmla="*/ 845 w 850"/>
                <a:gd name="T6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50" h="10">
                  <a:moveTo>
                    <a:pt x="845" y="9"/>
                  </a:moveTo>
                  <a:cubicBezTo>
                    <a:pt x="844" y="10"/>
                    <a:pt x="843" y="10"/>
                    <a:pt x="841" y="10"/>
                  </a:cubicBezTo>
                  <a:cubicBezTo>
                    <a:pt x="811" y="9"/>
                    <a:pt x="780" y="8"/>
                    <a:pt x="749" y="7"/>
                  </a:cubicBezTo>
                  <a:cubicBezTo>
                    <a:pt x="730" y="7"/>
                    <a:pt x="712" y="7"/>
                    <a:pt x="693" y="8"/>
                  </a:cubicBezTo>
                  <a:cubicBezTo>
                    <a:pt x="657" y="8"/>
                    <a:pt x="621" y="9"/>
                    <a:pt x="584" y="10"/>
                  </a:cubicBezTo>
                  <a:cubicBezTo>
                    <a:pt x="573" y="10"/>
                    <a:pt x="561" y="9"/>
                    <a:pt x="550" y="8"/>
                  </a:cubicBezTo>
                  <a:cubicBezTo>
                    <a:pt x="534" y="8"/>
                    <a:pt x="519" y="7"/>
                    <a:pt x="504" y="7"/>
                  </a:cubicBezTo>
                  <a:cubicBezTo>
                    <a:pt x="456" y="6"/>
                    <a:pt x="407" y="7"/>
                    <a:pt x="359" y="8"/>
                  </a:cubicBezTo>
                  <a:cubicBezTo>
                    <a:pt x="320" y="8"/>
                    <a:pt x="280" y="8"/>
                    <a:pt x="241" y="7"/>
                  </a:cubicBezTo>
                  <a:cubicBezTo>
                    <a:pt x="230" y="7"/>
                    <a:pt x="218" y="5"/>
                    <a:pt x="206" y="5"/>
                  </a:cubicBezTo>
                  <a:cubicBezTo>
                    <a:pt x="189" y="5"/>
                    <a:pt x="171" y="6"/>
                    <a:pt x="153" y="6"/>
                  </a:cubicBezTo>
                  <a:cubicBezTo>
                    <a:pt x="130" y="6"/>
                    <a:pt x="107" y="7"/>
                    <a:pt x="84" y="7"/>
                  </a:cubicBezTo>
                  <a:cubicBezTo>
                    <a:pt x="63" y="8"/>
                    <a:pt x="42" y="8"/>
                    <a:pt x="20" y="8"/>
                  </a:cubicBezTo>
                  <a:cubicBezTo>
                    <a:pt x="10" y="8"/>
                    <a:pt x="0" y="6"/>
                    <a:pt x="0" y="4"/>
                  </a:cubicBezTo>
                  <a:cubicBezTo>
                    <a:pt x="0" y="2"/>
                    <a:pt x="3" y="3"/>
                    <a:pt x="4" y="3"/>
                  </a:cubicBezTo>
                  <a:cubicBezTo>
                    <a:pt x="17" y="6"/>
                    <a:pt x="29" y="4"/>
                    <a:pt x="42" y="4"/>
                  </a:cubicBezTo>
                  <a:cubicBezTo>
                    <a:pt x="72" y="4"/>
                    <a:pt x="102" y="3"/>
                    <a:pt x="132" y="2"/>
                  </a:cubicBezTo>
                  <a:cubicBezTo>
                    <a:pt x="150" y="1"/>
                    <a:pt x="167" y="1"/>
                    <a:pt x="184" y="0"/>
                  </a:cubicBezTo>
                  <a:cubicBezTo>
                    <a:pt x="193" y="0"/>
                    <a:pt x="202" y="1"/>
                    <a:pt x="211" y="1"/>
                  </a:cubicBezTo>
                  <a:cubicBezTo>
                    <a:pt x="231" y="2"/>
                    <a:pt x="251" y="2"/>
                    <a:pt x="271" y="3"/>
                  </a:cubicBezTo>
                  <a:cubicBezTo>
                    <a:pt x="299" y="3"/>
                    <a:pt x="327" y="3"/>
                    <a:pt x="355" y="3"/>
                  </a:cubicBezTo>
                  <a:cubicBezTo>
                    <a:pt x="379" y="3"/>
                    <a:pt x="403" y="2"/>
                    <a:pt x="427" y="2"/>
                  </a:cubicBezTo>
                  <a:cubicBezTo>
                    <a:pt x="470" y="2"/>
                    <a:pt x="513" y="2"/>
                    <a:pt x="556" y="4"/>
                  </a:cubicBezTo>
                  <a:cubicBezTo>
                    <a:pt x="584" y="6"/>
                    <a:pt x="613" y="4"/>
                    <a:pt x="642" y="4"/>
                  </a:cubicBezTo>
                  <a:cubicBezTo>
                    <a:pt x="654" y="4"/>
                    <a:pt x="667" y="3"/>
                    <a:pt x="680" y="3"/>
                  </a:cubicBezTo>
                  <a:cubicBezTo>
                    <a:pt x="696" y="3"/>
                    <a:pt x="712" y="2"/>
                    <a:pt x="728" y="2"/>
                  </a:cubicBezTo>
                  <a:cubicBezTo>
                    <a:pt x="739" y="2"/>
                    <a:pt x="750" y="2"/>
                    <a:pt x="761" y="3"/>
                  </a:cubicBezTo>
                  <a:cubicBezTo>
                    <a:pt x="786" y="5"/>
                    <a:pt x="812" y="5"/>
                    <a:pt x="837" y="5"/>
                  </a:cubicBezTo>
                  <a:cubicBezTo>
                    <a:pt x="840" y="5"/>
                    <a:pt x="843" y="5"/>
                    <a:pt x="846" y="6"/>
                  </a:cubicBezTo>
                  <a:cubicBezTo>
                    <a:pt x="847" y="6"/>
                    <a:pt x="850" y="6"/>
                    <a:pt x="850" y="7"/>
                  </a:cubicBezTo>
                  <a:cubicBezTo>
                    <a:pt x="850" y="9"/>
                    <a:pt x="845" y="9"/>
                    <a:pt x="84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-1512" y="2586"/>
              <a:ext cx="1498" cy="20"/>
            </a:xfrm>
            <a:custGeom>
              <a:avLst/>
              <a:gdLst>
                <a:gd name="T0" fmla="*/ 13 w 797"/>
                <a:gd name="T1" fmla="*/ 1 h 11"/>
                <a:gd name="T2" fmla="*/ 27 w 797"/>
                <a:gd name="T3" fmla="*/ 1 h 11"/>
                <a:gd name="T4" fmla="*/ 60 w 797"/>
                <a:gd name="T5" fmla="*/ 3 h 11"/>
                <a:gd name="T6" fmla="*/ 151 w 797"/>
                <a:gd name="T7" fmla="*/ 2 h 11"/>
                <a:gd name="T8" fmla="*/ 174 w 797"/>
                <a:gd name="T9" fmla="*/ 2 h 11"/>
                <a:gd name="T10" fmla="*/ 264 w 797"/>
                <a:gd name="T11" fmla="*/ 2 h 11"/>
                <a:gd name="T12" fmla="*/ 319 w 797"/>
                <a:gd name="T13" fmla="*/ 3 h 11"/>
                <a:gd name="T14" fmla="*/ 549 w 797"/>
                <a:gd name="T15" fmla="*/ 3 h 11"/>
                <a:gd name="T16" fmla="*/ 684 w 797"/>
                <a:gd name="T17" fmla="*/ 4 h 11"/>
                <a:gd name="T18" fmla="*/ 788 w 797"/>
                <a:gd name="T19" fmla="*/ 7 h 11"/>
                <a:gd name="T20" fmla="*/ 797 w 797"/>
                <a:gd name="T21" fmla="*/ 9 h 11"/>
                <a:gd name="T22" fmla="*/ 794 w 797"/>
                <a:gd name="T23" fmla="*/ 11 h 11"/>
                <a:gd name="T24" fmla="*/ 749 w 797"/>
                <a:gd name="T25" fmla="*/ 9 h 11"/>
                <a:gd name="T26" fmla="*/ 633 w 797"/>
                <a:gd name="T27" fmla="*/ 8 h 11"/>
                <a:gd name="T28" fmla="*/ 411 w 797"/>
                <a:gd name="T29" fmla="*/ 8 h 11"/>
                <a:gd name="T30" fmla="*/ 391 w 797"/>
                <a:gd name="T31" fmla="*/ 8 h 11"/>
                <a:gd name="T32" fmla="*/ 334 w 797"/>
                <a:gd name="T33" fmla="*/ 8 h 11"/>
                <a:gd name="T34" fmla="*/ 291 w 797"/>
                <a:gd name="T35" fmla="*/ 6 h 11"/>
                <a:gd name="T36" fmla="*/ 222 w 797"/>
                <a:gd name="T37" fmla="*/ 6 h 11"/>
                <a:gd name="T38" fmla="*/ 168 w 797"/>
                <a:gd name="T39" fmla="*/ 6 h 11"/>
                <a:gd name="T40" fmla="*/ 93 w 797"/>
                <a:gd name="T41" fmla="*/ 8 h 11"/>
                <a:gd name="T42" fmla="*/ 52 w 797"/>
                <a:gd name="T43" fmla="*/ 8 h 11"/>
                <a:gd name="T44" fmla="*/ 14 w 797"/>
                <a:gd name="T45" fmla="*/ 5 h 11"/>
                <a:gd name="T46" fmla="*/ 0 w 797"/>
                <a:gd name="T47" fmla="*/ 5 h 11"/>
                <a:gd name="T48" fmla="*/ 13 w 797"/>
                <a:gd name="T4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7" h="11">
                  <a:moveTo>
                    <a:pt x="13" y="1"/>
                  </a:moveTo>
                  <a:cubicBezTo>
                    <a:pt x="17" y="0"/>
                    <a:pt x="21" y="1"/>
                    <a:pt x="27" y="1"/>
                  </a:cubicBezTo>
                  <a:cubicBezTo>
                    <a:pt x="38" y="2"/>
                    <a:pt x="49" y="3"/>
                    <a:pt x="60" y="3"/>
                  </a:cubicBezTo>
                  <a:cubicBezTo>
                    <a:pt x="90" y="3"/>
                    <a:pt x="121" y="2"/>
                    <a:pt x="151" y="2"/>
                  </a:cubicBezTo>
                  <a:cubicBezTo>
                    <a:pt x="159" y="1"/>
                    <a:pt x="166" y="2"/>
                    <a:pt x="174" y="2"/>
                  </a:cubicBezTo>
                  <a:cubicBezTo>
                    <a:pt x="204" y="2"/>
                    <a:pt x="234" y="2"/>
                    <a:pt x="264" y="2"/>
                  </a:cubicBezTo>
                  <a:cubicBezTo>
                    <a:pt x="282" y="2"/>
                    <a:pt x="301" y="3"/>
                    <a:pt x="319" y="3"/>
                  </a:cubicBezTo>
                  <a:cubicBezTo>
                    <a:pt x="396" y="3"/>
                    <a:pt x="473" y="3"/>
                    <a:pt x="549" y="3"/>
                  </a:cubicBezTo>
                  <a:cubicBezTo>
                    <a:pt x="594" y="3"/>
                    <a:pt x="639" y="3"/>
                    <a:pt x="684" y="4"/>
                  </a:cubicBezTo>
                  <a:cubicBezTo>
                    <a:pt x="719" y="4"/>
                    <a:pt x="754" y="6"/>
                    <a:pt x="788" y="7"/>
                  </a:cubicBezTo>
                  <a:cubicBezTo>
                    <a:pt x="791" y="7"/>
                    <a:pt x="797" y="7"/>
                    <a:pt x="797" y="9"/>
                  </a:cubicBezTo>
                  <a:cubicBezTo>
                    <a:pt x="797" y="11"/>
                    <a:pt x="796" y="11"/>
                    <a:pt x="794" y="11"/>
                  </a:cubicBezTo>
                  <a:cubicBezTo>
                    <a:pt x="779" y="10"/>
                    <a:pt x="764" y="10"/>
                    <a:pt x="749" y="9"/>
                  </a:cubicBezTo>
                  <a:cubicBezTo>
                    <a:pt x="710" y="9"/>
                    <a:pt x="672" y="8"/>
                    <a:pt x="633" y="8"/>
                  </a:cubicBezTo>
                  <a:cubicBezTo>
                    <a:pt x="559" y="8"/>
                    <a:pt x="485" y="8"/>
                    <a:pt x="411" y="8"/>
                  </a:cubicBezTo>
                  <a:cubicBezTo>
                    <a:pt x="404" y="8"/>
                    <a:pt x="398" y="8"/>
                    <a:pt x="391" y="8"/>
                  </a:cubicBezTo>
                  <a:cubicBezTo>
                    <a:pt x="372" y="8"/>
                    <a:pt x="353" y="8"/>
                    <a:pt x="334" y="8"/>
                  </a:cubicBezTo>
                  <a:cubicBezTo>
                    <a:pt x="320" y="8"/>
                    <a:pt x="305" y="7"/>
                    <a:pt x="291" y="6"/>
                  </a:cubicBezTo>
                  <a:cubicBezTo>
                    <a:pt x="268" y="6"/>
                    <a:pt x="245" y="6"/>
                    <a:pt x="222" y="6"/>
                  </a:cubicBezTo>
                  <a:cubicBezTo>
                    <a:pt x="204" y="6"/>
                    <a:pt x="186" y="6"/>
                    <a:pt x="168" y="6"/>
                  </a:cubicBezTo>
                  <a:cubicBezTo>
                    <a:pt x="143" y="7"/>
                    <a:pt x="118" y="8"/>
                    <a:pt x="93" y="8"/>
                  </a:cubicBezTo>
                  <a:cubicBezTo>
                    <a:pt x="79" y="8"/>
                    <a:pt x="65" y="9"/>
                    <a:pt x="52" y="8"/>
                  </a:cubicBezTo>
                  <a:cubicBezTo>
                    <a:pt x="39" y="7"/>
                    <a:pt x="27" y="5"/>
                    <a:pt x="14" y="5"/>
                  </a:cubicBezTo>
                  <a:cubicBezTo>
                    <a:pt x="11" y="5"/>
                    <a:pt x="0" y="7"/>
                    <a:pt x="0" y="5"/>
                  </a:cubicBezTo>
                  <a:cubicBezTo>
                    <a:pt x="0" y="4"/>
                    <a:pt x="1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-1617" y="2503"/>
              <a:ext cx="1709" cy="17"/>
            </a:xfrm>
            <a:custGeom>
              <a:avLst/>
              <a:gdLst>
                <a:gd name="T0" fmla="*/ 909 w 909"/>
                <a:gd name="T1" fmla="*/ 6 h 9"/>
                <a:gd name="T2" fmla="*/ 901 w 909"/>
                <a:gd name="T3" fmla="*/ 4 h 9"/>
                <a:gd name="T4" fmla="*/ 746 w 909"/>
                <a:gd name="T5" fmla="*/ 1 h 9"/>
                <a:gd name="T6" fmla="*/ 653 w 909"/>
                <a:gd name="T7" fmla="*/ 2 h 9"/>
                <a:gd name="T8" fmla="*/ 610 w 909"/>
                <a:gd name="T9" fmla="*/ 3 h 9"/>
                <a:gd name="T10" fmla="*/ 533 w 909"/>
                <a:gd name="T11" fmla="*/ 2 h 9"/>
                <a:gd name="T12" fmla="*/ 467 w 909"/>
                <a:gd name="T13" fmla="*/ 0 h 9"/>
                <a:gd name="T14" fmla="*/ 419 w 909"/>
                <a:gd name="T15" fmla="*/ 2 h 9"/>
                <a:gd name="T16" fmla="*/ 310 w 909"/>
                <a:gd name="T17" fmla="*/ 1 h 9"/>
                <a:gd name="T18" fmla="*/ 253 w 909"/>
                <a:gd name="T19" fmla="*/ 1 h 9"/>
                <a:gd name="T20" fmla="*/ 225 w 909"/>
                <a:gd name="T21" fmla="*/ 0 h 9"/>
                <a:gd name="T22" fmla="*/ 204 w 909"/>
                <a:gd name="T23" fmla="*/ 0 h 9"/>
                <a:gd name="T24" fmla="*/ 178 w 909"/>
                <a:gd name="T25" fmla="*/ 1 h 9"/>
                <a:gd name="T26" fmla="*/ 76 w 909"/>
                <a:gd name="T27" fmla="*/ 2 h 9"/>
                <a:gd name="T28" fmla="*/ 27 w 909"/>
                <a:gd name="T29" fmla="*/ 4 h 9"/>
                <a:gd name="T30" fmla="*/ 3 w 909"/>
                <a:gd name="T31" fmla="*/ 3 h 9"/>
                <a:gd name="T32" fmla="*/ 0 w 909"/>
                <a:gd name="T33" fmla="*/ 5 h 9"/>
                <a:gd name="T34" fmla="*/ 8 w 909"/>
                <a:gd name="T35" fmla="*/ 7 h 9"/>
                <a:gd name="T36" fmla="*/ 66 w 909"/>
                <a:gd name="T37" fmla="*/ 7 h 9"/>
                <a:gd name="T38" fmla="*/ 165 w 909"/>
                <a:gd name="T39" fmla="*/ 6 h 9"/>
                <a:gd name="T40" fmla="*/ 270 w 909"/>
                <a:gd name="T41" fmla="*/ 5 h 9"/>
                <a:gd name="T42" fmla="*/ 277 w 909"/>
                <a:gd name="T43" fmla="*/ 6 h 9"/>
                <a:gd name="T44" fmla="*/ 321 w 909"/>
                <a:gd name="T45" fmla="*/ 5 h 9"/>
                <a:gd name="T46" fmla="*/ 340 w 909"/>
                <a:gd name="T47" fmla="*/ 6 h 9"/>
                <a:gd name="T48" fmla="*/ 373 w 909"/>
                <a:gd name="T49" fmla="*/ 7 h 9"/>
                <a:gd name="T50" fmla="*/ 498 w 909"/>
                <a:gd name="T51" fmla="*/ 6 h 9"/>
                <a:gd name="T52" fmla="*/ 560 w 909"/>
                <a:gd name="T53" fmla="*/ 7 h 9"/>
                <a:gd name="T54" fmla="*/ 650 w 909"/>
                <a:gd name="T55" fmla="*/ 6 h 9"/>
                <a:gd name="T56" fmla="*/ 734 w 909"/>
                <a:gd name="T57" fmla="*/ 5 h 9"/>
                <a:gd name="T58" fmla="*/ 784 w 909"/>
                <a:gd name="T59" fmla="*/ 7 h 9"/>
                <a:gd name="T60" fmla="*/ 894 w 909"/>
                <a:gd name="T61" fmla="*/ 8 h 9"/>
                <a:gd name="T62" fmla="*/ 909 w 909"/>
                <a:gd name="T6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9" h="9">
                  <a:moveTo>
                    <a:pt x="909" y="6"/>
                  </a:moveTo>
                  <a:cubicBezTo>
                    <a:pt x="909" y="5"/>
                    <a:pt x="904" y="4"/>
                    <a:pt x="901" y="4"/>
                  </a:cubicBezTo>
                  <a:cubicBezTo>
                    <a:pt x="849" y="4"/>
                    <a:pt x="797" y="4"/>
                    <a:pt x="746" y="1"/>
                  </a:cubicBezTo>
                  <a:cubicBezTo>
                    <a:pt x="715" y="0"/>
                    <a:pt x="684" y="1"/>
                    <a:pt x="653" y="2"/>
                  </a:cubicBezTo>
                  <a:cubicBezTo>
                    <a:pt x="639" y="2"/>
                    <a:pt x="624" y="3"/>
                    <a:pt x="610" y="3"/>
                  </a:cubicBezTo>
                  <a:cubicBezTo>
                    <a:pt x="584" y="3"/>
                    <a:pt x="558" y="2"/>
                    <a:pt x="533" y="2"/>
                  </a:cubicBezTo>
                  <a:cubicBezTo>
                    <a:pt x="511" y="1"/>
                    <a:pt x="489" y="1"/>
                    <a:pt x="467" y="0"/>
                  </a:cubicBezTo>
                  <a:cubicBezTo>
                    <a:pt x="451" y="0"/>
                    <a:pt x="435" y="1"/>
                    <a:pt x="419" y="2"/>
                  </a:cubicBezTo>
                  <a:cubicBezTo>
                    <a:pt x="382" y="3"/>
                    <a:pt x="346" y="1"/>
                    <a:pt x="310" y="1"/>
                  </a:cubicBezTo>
                  <a:cubicBezTo>
                    <a:pt x="291" y="2"/>
                    <a:pt x="272" y="1"/>
                    <a:pt x="253" y="1"/>
                  </a:cubicBezTo>
                  <a:cubicBezTo>
                    <a:pt x="244" y="1"/>
                    <a:pt x="234" y="0"/>
                    <a:pt x="225" y="0"/>
                  </a:cubicBezTo>
                  <a:cubicBezTo>
                    <a:pt x="218" y="0"/>
                    <a:pt x="211" y="0"/>
                    <a:pt x="204" y="0"/>
                  </a:cubicBezTo>
                  <a:cubicBezTo>
                    <a:pt x="195" y="0"/>
                    <a:pt x="187" y="1"/>
                    <a:pt x="178" y="1"/>
                  </a:cubicBezTo>
                  <a:cubicBezTo>
                    <a:pt x="144" y="1"/>
                    <a:pt x="110" y="1"/>
                    <a:pt x="76" y="2"/>
                  </a:cubicBezTo>
                  <a:cubicBezTo>
                    <a:pt x="60" y="2"/>
                    <a:pt x="44" y="3"/>
                    <a:pt x="27" y="4"/>
                  </a:cubicBezTo>
                  <a:cubicBezTo>
                    <a:pt x="19" y="4"/>
                    <a:pt x="11" y="3"/>
                    <a:pt x="3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7"/>
                    <a:pt x="5" y="8"/>
                    <a:pt x="8" y="7"/>
                  </a:cubicBezTo>
                  <a:cubicBezTo>
                    <a:pt x="27" y="7"/>
                    <a:pt x="46" y="7"/>
                    <a:pt x="66" y="7"/>
                  </a:cubicBezTo>
                  <a:cubicBezTo>
                    <a:pt x="99" y="6"/>
                    <a:pt x="132" y="6"/>
                    <a:pt x="165" y="6"/>
                  </a:cubicBezTo>
                  <a:cubicBezTo>
                    <a:pt x="200" y="5"/>
                    <a:pt x="235" y="5"/>
                    <a:pt x="270" y="5"/>
                  </a:cubicBezTo>
                  <a:cubicBezTo>
                    <a:pt x="272" y="5"/>
                    <a:pt x="275" y="5"/>
                    <a:pt x="277" y="6"/>
                  </a:cubicBezTo>
                  <a:cubicBezTo>
                    <a:pt x="292" y="7"/>
                    <a:pt x="307" y="7"/>
                    <a:pt x="321" y="5"/>
                  </a:cubicBezTo>
                  <a:cubicBezTo>
                    <a:pt x="327" y="5"/>
                    <a:pt x="334" y="5"/>
                    <a:pt x="340" y="6"/>
                  </a:cubicBezTo>
                  <a:cubicBezTo>
                    <a:pt x="351" y="6"/>
                    <a:pt x="362" y="7"/>
                    <a:pt x="373" y="7"/>
                  </a:cubicBezTo>
                  <a:cubicBezTo>
                    <a:pt x="415" y="7"/>
                    <a:pt x="456" y="3"/>
                    <a:pt x="498" y="6"/>
                  </a:cubicBezTo>
                  <a:cubicBezTo>
                    <a:pt x="519" y="7"/>
                    <a:pt x="540" y="7"/>
                    <a:pt x="560" y="7"/>
                  </a:cubicBezTo>
                  <a:cubicBezTo>
                    <a:pt x="590" y="7"/>
                    <a:pt x="620" y="8"/>
                    <a:pt x="650" y="6"/>
                  </a:cubicBezTo>
                  <a:cubicBezTo>
                    <a:pt x="678" y="5"/>
                    <a:pt x="706" y="4"/>
                    <a:pt x="734" y="5"/>
                  </a:cubicBezTo>
                  <a:cubicBezTo>
                    <a:pt x="751" y="6"/>
                    <a:pt x="768" y="7"/>
                    <a:pt x="784" y="7"/>
                  </a:cubicBezTo>
                  <a:cubicBezTo>
                    <a:pt x="821" y="8"/>
                    <a:pt x="857" y="8"/>
                    <a:pt x="894" y="8"/>
                  </a:cubicBezTo>
                  <a:cubicBezTo>
                    <a:pt x="894" y="8"/>
                    <a:pt x="909" y="9"/>
                    <a:pt x="90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-1437" y="2674"/>
              <a:ext cx="1346" cy="21"/>
            </a:xfrm>
            <a:custGeom>
              <a:avLst/>
              <a:gdLst>
                <a:gd name="T0" fmla="*/ 709 w 716"/>
                <a:gd name="T1" fmla="*/ 7 h 11"/>
                <a:gd name="T2" fmla="*/ 690 w 716"/>
                <a:gd name="T3" fmla="*/ 7 h 11"/>
                <a:gd name="T4" fmla="*/ 632 w 716"/>
                <a:gd name="T5" fmla="*/ 8 h 11"/>
                <a:gd name="T6" fmla="*/ 591 w 716"/>
                <a:gd name="T7" fmla="*/ 9 h 11"/>
                <a:gd name="T8" fmla="*/ 515 w 716"/>
                <a:gd name="T9" fmla="*/ 11 h 11"/>
                <a:gd name="T10" fmla="*/ 469 w 716"/>
                <a:gd name="T11" fmla="*/ 9 h 11"/>
                <a:gd name="T12" fmla="*/ 451 w 716"/>
                <a:gd name="T13" fmla="*/ 9 h 11"/>
                <a:gd name="T14" fmla="*/ 371 w 716"/>
                <a:gd name="T15" fmla="*/ 6 h 11"/>
                <a:gd name="T16" fmla="*/ 270 w 716"/>
                <a:gd name="T17" fmla="*/ 6 h 11"/>
                <a:gd name="T18" fmla="*/ 216 w 716"/>
                <a:gd name="T19" fmla="*/ 7 h 11"/>
                <a:gd name="T20" fmla="*/ 142 w 716"/>
                <a:gd name="T21" fmla="*/ 6 h 11"/>
                <a:gd name="T22" fmla="*/ 61 w 716"/>
                <a:gd name="T23" fmla="*/ 6 h 11"/>
                <a:gd name="T24" fmla="*/ 7 w 716"/>
                <a:gd name="T25" fmla="*/ 6 h 11"/>
                <a:gd name="T26" fmla="*/ 0 w 716"/>
                <a:gd name="T27" fmla="*/ 3 h 11"/>
                <a:gd name="T28" fmla="*/ 6 w 716"/>
                <a:gd name="T29" fmla="*/ 1 h 11"/>
                <a:gd name="T30" fmla="*/ 31 w 716"/>
                <a:gd name="T31" fmla="*/ 1 h 11"/>
                <a:gd name="T32" fmla="*/ 146 w 716"/>
                <a:gd name="T33" fmla="*/ 1 h 11"/>
                <a:gd name="T34" fmla="*/ 211 w 716"/>
                <a:gd name="T35" fmla="*/ 2 h 11"/>
                <a:gd name="T36" fmla="*/ 237 w 716"/>
                <a:gd name="T37" fmla="*/ 1 h 11"/>
                <a:gd name="T38" fmla="*/ 358 w 716"/>
                <a:gd name="T39" fmla="*/ 1 h 11"/>
                <a:gd name="T40" fmla="*/ 418 w 716"/>
                <a:gd name="T41" fmla="*/ 3 h 11"/>
                <a:gd name="T42" fmla="*/ 533 w 716"/>
                <a:gd name="T43" fmla="*/ 5 h 11"/>
                <a:gd name="T44" fmla="*/ 646 w 716"/>
                <a:gd name="T45" fmla="*/ 2 h 11"/>
                <a:gd name="T46" fmla="*/ 687 w 716"/>
                <a:gd name="T47" fmla="*/ 2 h 11"/>
                <a:gd name="T48" fmla="*/ 709 w 716"/>
                <a:gd name="T49" fmla="*/ 3 h 11"/>
                <a:gd name="T50" fmla="*/ 716 w 716"/>
                <a:gd name="T51" fmla="*/ 5 h 11"/>
                <a:gd name="T52" fmla="*/ 709 w 716"/>
                <a:gd name="T5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6" h="11">
                  <a:moveTo>
                    <a:pt x="709" y="7"/>
                  </a:moveTo>
                  <a:cubicBezTo>
                    <a:pt x="703" y="7"/>
                    <a:pt x="697" y="8"/>
                    <a:pt x="690" y="7"/>
                  </a:cubicBezTo>
                  <a:cubicBezTo>
                    <a:pt x="671" y="6"/>
                    <a:pt x="652" y="7"/>
                    <a:pt x="632" y="8"/>
                  </a:cubicBezTo>
                  <a:cubicBezTo>
                    <a:pt x="618" y="9"/>
                    <a:pt x="604" y="9"/>
                    <a:pt x="591" y="9"/>
                  </a:cubicBezTo>
                  <a:cubicBezTo>
                    <a:pt x="566" y="10"/>
                    <a:pt x="540" y="10"/>
                    <a:pt x="515" y="11"/>
                  </a:cubicBezTo>
                  <a:cubicBezTo>
                    <a:pt x="500" y="11"/>
                    <a:pt x="485" y="10"/>
                    <a:pt x="469" y="9"/>
                  </a:cubicBezTo>
                  <a:cubicBezTo>
                    <a:pt x="463" y="9"/>
                    <a:pt x="457" y="9"/>
                    <a:pt x="451" y="9"/>
                  </a:cubicBezTo>
                  <a:cubicBezTo>
                    <a:pt x="424" y="8"/>
                    <a:pt x="398" y="7"/>
                    <a:pt x="371" y="6"/>
                  </a:cubicBezTo>
                  <a:cubicBezTo>
                    <a:pt x="337" y="6"/>
                    <a:pt x="303" y="6"/>
                    <a:pt x="270" y="6"/>
                  </a:cubicBezTo>
                  <a:cubicBezTo>
                    <a:pt x="252" y="6"/>
                    <a:pt x="234" y="7"/>
                    <a:pt x="216" y="7"/>
                  </a:cubicBezTo>
                  <a:cubicBezTo>
                    <a:pt x="191" y="7"/>
                    <a:pt x="167" y="6"/>
                    <a:pt x="142" y="6"/>
                  </a:cubicBezTo>
                  <a:cubicBezTo>
                    <a:pt x="115" y="6"/>
                    <a:pt x="88" y="6"/>
                    <a:pt x="61" y="6"/>
                  </a:cubicBezTo>
                  <a:cubicBezTo>
                    <a:pt x="43" y="6"/>
                    <a:pt x="25" y="6"/>
                    <a:pt x="7" y="6"/>
                  </a:cubicBezTo>
                  <a:cubicBezTo>
                    <a:pt x="4" y="6"/>
                    <a:pt x="0" y="6"/>
                    <a:pt x="0" y="3"/>
                  </a:cubicBezTo>
                  <a:cubicBezTo>
                    <a:pt x="0" y="1"/>
                    <a:pt x="4" y="1"/>
                    <a:pt x="6" y="1"/>
                  </a:cubicBezTo>
                  <a:cubicBezTo>
                    <a:pt x="14" y="1"/>
                    <a:pt x="23" y="1"/>
                    <a:pt x="31" y="1"/>
                  </a:cubicBezTo>
                  <a:cubicBezTo>
                    <a:pt x="69" y="1"/>
                    <a:pt x="108" y="0"/>
                    <a:pt x="146" y="1"/>
                  </a:cubicBezTo>
                  <a:cubicBezTo>
                    <a:pt x="168" y="1"/>
                    <a:pt x="189" y="2"/>
                    <a:pt x="211" y="2"/>
                  </a:cubicBezTo>
                  <a:cubicBezTo>
                    <a:pt x="219" y="2"/>
                    <a:pt x="228" y="1"/>
                    <a:pt x="237" y="1"/>
                  </a:cubicBezTo>
                  <a:cubicBezTo>
                    <a:pt x="277" y="1"/>
                    <a:pt x="318" y="1"/>
                    <a:pt x="358" y="1"/>
                  </a:cubicBezTo>
                  <a:cubicBezTo>
                    <a:pt x="378" y="1"/>
                    <a:pt x="398" y="3"/>
                    <a:pt x="418" y="3"/>
                  </a:cubicBezTo>
                  <a:cubicBezTo>
                    <a:pt x="457" y="4"/>
                    <a:pt x="495" y="6"/>
                    <a:pt x="533" y="5"/>
                  </a:cubicBezTo>
                  <a:cubicBezTo>
                    <a:pt x="571" y="5"/>
                    <a:pt x="608" y="3"/>
                    <a:pt x="646" y="2"/>
                  </a:cubicBezTo>
                  <a:cubicBezTo>
                    <a:pt x="659" y="2"/>
                    <a:pt x="673" y="2"/>
                    <a:pt x="687" y="2"/>
                  </a:cubicBezTo>
                  <a:cubicBezTo>
                    <a:pt x="694" y="2"/>
                    <a:pt x="701" y="2"/>
                    <a:pt x="709" y="3"/>
                  </a:cubicBezTo>
                  <a:cubicBezTo>
                    <a:pt x="709" y="3"/>
                    <a:pt x="716" y="2"/>
                    <a:pt x="716" y="5"/>
                  </a:cubicBezTo>
                  <a:cubicBezTo>
                    <a:pt x="716" y="7"/>
                    <a:pt x="709" y="7"/>
                    <a:pt x="70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0" name="Freeform 85"/>
            <p:cNvSpPr>
              <a:spLocks/>
            </p:cNvSpPr>
            <p:nvPr userDrawn="1"/>
          </p:nvSpPr>
          <p:spPr bwMode="auto">
            <a:xfrm>
              <a:off x="-1634" y="1689"/>
              <a:ext cx="1746" cy="17"/>
            </a:xfrm>
            <a:custGeom>
              <a:avLst/>
              <a:gdLst>
                <a:gd name="T0" fmla="*/ 911 w 929"/>
                <a:gd name="T1" fmla="*/ 7 h 9"/>
                <a:gd name="T2" fmla="*/ 892 w 929"/>
                <a:gd name="T3" fmla="*/ 7 h 9"/>
                <a:gd name="T4" fmla="*/ 802 w 929"/>
                <a:gd name="T5" fmla="*/ 8 h 9"/>
                <a:gd name="T6" fmla="*/ 791 w 929"/>
                <a:gd name="T7" fmla="*/ 8 h 9"/>
                <a:gd name="T8" fmla="*/ 757 w 929"/>
                <a:gd name="T9" fmla="*/ 8 h 9"/>
                <a:gd name="T10" fmla="*/ 733 w 929"/>
                <a:gd name="T11" fmla="*/ 7 h 9"/>
                <a:gd name="T12" fmla="*/ 685 w 929"/>
                <a:gd name="T13" fmla="*/ 8 h 9"/>
                <a:gd name="T14" fmla="*/ 568 w 929"/>
                <a:gd name="T15" fmla="*/ 6 h 9"/>
                <a:gd name="T16" fmla="*/ 423 w 929"/>
                <a:gd name="T17" fmla="*/ 8 h 9"/>
                <a:gd name="T18" fmla="*/ 359 w 929"/>
                <a:gd name="T19" fmla="*/ 8 h 9"/>
                <a:gd name="T20" fmla="*/ 280 w 929"/>
                <a:gd name="T21" fmla="*/ 7 h 9"/>
                <a:gd name="T22" fmla="*/ 155 w 929"/>
                <a:gd name="T23" fmla="*/ 7 h 9"/>
                <a:gd name="T24" fmla="*/ 87 w 929"/>
                <a:gd name="T25" fmla="*/ 9 h 9"/>
                <a:gd name="T26" fmla="*/ 82 w 929"/>
                <a:gd name="T27" fmla="*/ 9 h 9"/>
                <a:gd name="T28" fmla="*/ 5 w 929"/>
                <a:gd name="T29" fmla="*/ 7 h 9"/>
                <a:gd name="T30" fmla="*/ 0 w 929"/>
                <a:gd name="T31" fmla="*/ 6 h 9"/>
                <a:gd name="T32" fmla="*/ 5 w 929"/>
                <a:gd name="T33" fmla="*/ 4 h 9"/>
                <a:gd name="T34" fmla="*/ 15 w 929"/>
                <a:gd name="T35" fmla="*/ 4 h 9"/>
                <a:gd name="T36" fmla="*/ 107 w 929"/>
                <a:gd name="T37" fmla="*/ 4 h 9"/>
                <a:gd name="T38" fmla="*/ 169 w 929"/>
                <a:gd name="T39" fmla="*/ 3 h 9"/>
                <a:gd name="T40" fmla="*/ 307 w 929"/>
                <a:gd name="T41" fmla="*/ 3 h 9"/>
                <a:gd name="T42" fmla="*/ 383 w 929"/>
                <a:gd name="T43" fmla="*/ 4 h 9"/>
                <a:gd name="T44" fmla="*/ 479 w 929"/>
                <a:gd name="T45" fmla="*/ 3 h 9"/>
                <a:gd name="T46" fmla="*/ 652 w 929"/>
                <a:gd name="T47" fmla="*/ 3 h 9"/>
                <a:gd name="T48" fmla="*/ 745 w 929"/>
                <a:gd name="T49" fmla="*/ 4 h 9"/>
                <a:gd name="T50" fmla="*/ 909 w 929"/>
                <a:gd name="T51" fmla="*/ 4 h 9"/>
                <a:gd name="T52" fmla="*/ 929 w 929"/>
                <a:gd name="T53" fmla="*/ 7 h 9"/>
                <a:gd name="T54" fmla="*/ 911 w 929"/>
                <a:gd name="T5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29" h="9">
                  <a:moveTo>
                    <a:pt x="911" y="7"/>
                  </a:moveTo>
                  <a:cubicBezTo>
                    <a:pt x="904" y="7"/>
                    <a:pt x="898" y="7"/>
                    <a:pt x="892" y="7"/>
                  </a:cubicBezTo>
                  <a:cubicBezTo>
                    <a:pt x="862" y="7"/>
                    <a:pt x="832" y="7"/>
                    <a:pt x="802" y="8"/>
                  </a:cubicBezTo>
                  <a:cubicBezTo>
                    <a:pt x="799" y="8"/>
                    <a:pt x="795" y="8"/>
                    <a:pt x="791" y="8"/>
                  </a:cubicBezTo>
                  <a:cubicBezTo>
                    <a:pt x="780" y="8"/>
                    <a:pt x="769" y="8"/>
                    <a:pt x="757" y="8"/>
                  </a:cubicBezTo>
                  <a:cubicBezTo>
                    <a:pt x="749" y="8"/>
                    <a:pt x="741" y="7"/>
                    <a:pt x="733" y="7"/>
                  </a:cubicBezTo>
                  <a:cubicBezTo>
                    <a:pt x="717" y="9"/>
                    <a:pt x="701" y="8"/>
                    <a:pt x="685" y="8"/>
                  </a:cubicBezTo>
                  <a:cubicBezTo>
                    <a:pt x="646" y="7"/>
                    <a:pt x="607" y="6"/>
                    <a:pt x="568" y="6"/>
                  </a:cubicBezTo>
                  <a:cubicBezTo>
                    <a:pt x="520" y="6"/>
                    <a:pt x="471" y="7"/>
                    <a:pt x="423" y="8"/>
                  </a:cubicBezTo>
                  <a:cubicBezTo>
                    <a:pt x="402" y="8"/>
                    <a:pt x="380" y="9"/>
                    <a:pt x="359" y="8"/>
                  </a:cubicBezTo>
                  <a:cubicBezTo>
                    <a:pt x="333" y="8"/>
                    <a:pt x="307" y="7"/>
                    <a:pt x="280" y="7"/>
                  </a:cubicBezTo>
                  <a:cubicBezTo>
                    <a:pt x="238" y="6"/>
                    <a:pt x="197" y="7"/>
                    <a:pt x="155" y="7"/>
                  </a:cubicBezTo>
                  <a:cubicBezTo>
                    <a:pt x="132" y="7"/>
                    <a:pt x="109" y="8"/>
                    <a:pt x="87" y="9"/>
                  </a:cubicBezTo>
                  <a:cubicBezTo>
                    <a:pt x="85" y="9"/>
                    <a:pt x="84" y="9"/>
                    <a:pt x="82" y="9"/>
                  </a:cubicBezTo>
                  <a:cubicBezTo>
                    <a:pt x="56" y="8"/>
                    <a:pt x="30" y="8"/>
                    <a:pt x="5" y="7"/>
                  </a:cubicBezTo>
                  <a:cubicBezTo>
                    <a:pt x="3" y="7"/>
                    <a:pt x="0" y="7"/>
                    <a:pt x="0" y="6"/>
                  </a:cubicBezTo>
                  <a:cubicBezTo>
                    <a:pt x="0" y="4"/>
                    <a:pt x="3" y="4"/>
                    <a:pt x="5" y="4"/>
                  </a:cubicBezTo>
                  <a:cubicBezTo>
                    <a:pt x="8" y="3"/>
                    <a:pt x="12" y="3"/>
                    <a:pt x="15" y="4"/>
                  </a:cubicBezTo>
                  <a:cubicBezTo>
                    <a:pt x="46" y="4"/>
                    <a:pt x="76" y="4"/>
                    <a:pt x="107" y="4"/>
                  </a:cubicBezTo>
                  <a:cubicBezTo>
                    <a:pt x="127" y="4"/>
                    <a:pt x="148" y="3"/>
                    <a:pt x="169" y="3"/>
                  </a:cubicBezTo>
                  <a:cubicBezTo>
                    <a:pt x="215" y="2"/>
                    <a:pt x="261" y="3"/>
                    <a:pt x="307" y="3"/>
                  </a:cubicBezTo>
                  <a:cubicBezTo>
                    <a:pt x="332" y="3"/>
                    <a:pt x="357" y="4"/>
                    <a:pt x="383" y="4"/>
                  </a:cubicBezTo>
                  <a:cubicBezTo>
                    <a:pt x="415" y="4"/>
                    <a:pt x="447" y="3"/>
                    <a:pt x="479" y="3"/>
                  </a:cubicBezTo>
                  <a:cubicBezTo>
                    <a:pt x="536" y="2"/>
                    <a:pt x="594" y="0"/>
                    <a:pt x="652" y="3"/>
                  </a:cubicBezTo>
                  <a:cubicBezTo>
                    <a:pt x="683" y="4"/>
                    <a:pt x="714" y="4"/>
                    <a:pt x="745" y="4"/>
                  </a:cubicBezTo>
                  <a:cubicBezTo>
                    <a:pt x="800" y="3"/>
                    <a:pt x="854" y="4"/>
                    <a:pt x="909" y="4"/>
                  </a:cubicBezTo>
                  <a:cubicBezTo>
                    <a:pt x="916" y="4"/>
                    <a:pt x="929" y="3"/>
                    <a:pt x="929" y="7"/>
                  </a:cubicBezTo>
                  <a:cubicBezTo>
                    <a:pt x="929" y="8"/>
                    <a:pt x="911" y="7"/>
                    <a:pt x="9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-1493" y="1601"/>
              <a:ext cx="1457" cy="23"/>
            </a:xfrm>
            <a:custGeom>
              <a:avLst/>
              <a:gdLst>
                <a:gd name="T0" fmla="*/ 4 w 775"/>
                <a:gd name="T1" fmla="*/ 5 h 12"/>
                <a:gd name="T2" fmla="*/ 93 w 775"/>
                <a:gd name="T3" fmla="*/ 2 h 12"/>
                <a:gd name="T4" fmla="*/ 181 w 775"/>
                <a:gd name="T5" fmla="*/ 1 h 12"/>
                <a:gd name="T6" fmla="*/ 238 w 775"/>
                <a:gd name="T7" fmla="*/ 3 h 12"/>
                <a:gd name="T8" fmla="*/ 303 w 775"/>
                <a:gd name="T9" fmla="*/ 4 h 12"/>
                <a:gd name="T10" fmla="*/ 371 w 775"/>
                <a:gd name="T11" fmla="*/ 4 h 12"/>
                <a:gd name="T12" fmla="*/ 419 w 775"/>
                <a:gd name="T13" fmla="*/ 3 h 12"/>
                <a:gd name="T14" fmla="*/ 561 w 775"/>
                <a:gd name="T15" fmla="*/ 5 h 12"/>
                <a:gd name="T16" fmla="*/ 648 w 775"/>
                <a:gd name="T17" fmla="*/ 3 h 12"/>
                <a:gd name="T18" fmla="*/ 688 w 775"/>
                <a:gd name="T19" fmla="*/ 3 h 12"/>
                <a:gd name="T20" fmla="*/ 757 w 775"/>
                <a:gd name="T21" fmla="*/ 7 h 12"/>
                <a:gd name="T22" fmla="*/ 770 w 775"/>
                <a:gd name="T23" fmla="*/ 8 h 12"/>
                <a:gd name="T24" fmla="*/ 775 w 775"/>
                <a:gd name="T25" fmla="*/ 9 h 12"/>
                <a:gd name="T26" fmla="*/ 770 w 775"/>
                <a:gd name="T27" fmla="*/ 12 h 12"/>
                <a:gd name="T28" fmla="*/ 754 w 775"/>
                <a:gd name="T29" fmla="*/ 11 h 12"/>
                <a:gd name="T30" fmla="*/ 683 w 775"/>
                <a:gd name="T31" fmla="*/ 7 h 12"/>
                <a:gd name="T32" fmla="*/ 618 w 775"/>
                <a:gd name="T33" fmla="*/ 9 h 12"/>
                <a:gd name="T34" fmla="*/ 511 w 775"/>
                <a:gd name="T35" fmla="*/ 10 h 12"/>
                <a:gd name="T36" fmla="*/ 475 w 775"/>
                <a:gd name="T37" fmla="*/ 9 h 12"/>
                <a:gd name="T38" fmla="*/ 426 w 775"/>
                <a:gd name="T39" fmla="*/ 7 h 12"/>
                <a:gd name="T40" fmla="*/ 345 w 775"/>
                <a:gd name="T41" fmla="*/ 9 h 12"/>
                <a:gd name="T42" fmla="*/ 254 w 775"/>
                <a:gd name="T43" fmla="*/ 8 h 12"/>
                <a:gd name="T44" fmla="*/ 135 w 775"/>
                <a:gd name="T45" fmla="*/ 5 h 12"/>
                <a:gd name="T46" fmla="*/ 62 w 775"/>
                <a:gd name="T47" fmla="*/ 9 h 12"/>
                <a:gd name="T48" fmla="*/ 10 w 775"/>
                <a:gd name="T49" fmla="*/ 9 h 12"/>
                <a:gd name="T50" fmla="*/ 0 w 775"/>
                <a:gd name="T51" fmla="*/ 7 h 12"/>
                <a:gd name="T52" fmla="*/ 4 w 775"/>
                <a:gd name="T5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5" h="12">
                  <a:moveTo>
                    <a:pt x="4" y="5"/>
                  </a:moveTo>
                  <a:cubicBezTo>
                    <a:pt x="34" y="6"/>
                    <a:pt x="63" y="4"/>
                    <a:pt x="93" y="2"/>
                  </a:cubicBezTo>
                  <a:cubicBezTo>
                    <a:pt x="123" y="1"/>
                    <a:pt x="152" y="0"/>
                    <a:pt x="181" y="1"/>
                  </a:cubicBezTo>
                  <a:cubicBezTo>
                    <a:pt x="200" y="2"/>
                    <a:pt x="219" y="2"/>
                    <a:pt x="238" y="3"/>
                  </a:cubicBezTo>
                  <a:cubicBezTo>
                    <a:pt x="260" y="3"/>
                    <a:pt x="281" y="4"/>
                    <a:pt x="303" y="4"/>
                  </a:cubicBezTo>
                  <a:cubicBezTo>
                    <a:pt x="325" y="5"/>
                    <a:pt x="348" y="4"/>
                    <a:pt x="371" y="4"/>
                  </a:cubicBezTo>
                  <a:cubicBezTo>
                    <a:pt x="387" y="4"/>
                    <a:pt x="403" y="2"/>
                    <a:pt x="419" y="3"/>
                  </a:cubicBezTo>
                  <a:cubicBezTo>
                    <a:pt x="466" y="5"/>
                    <a:pt x="514" y="5"/>
                    <a:pt x="561" y="5"/>
                  </a:cubicBezTo>
                  <a:cubicBezTo>
                    <a:pt x="590" y="6"/>
                    <a:pt x="619" y="4"/>
                    <a:pt x="648" y="3"/>
                  </a:cubicBezTo>
                  <a:cubicBezTo>
                    <a:pt x="661" y="3"/>
                    <a:pt x="675" y="3"/>
                    <a:pt x="688" y="3"/>
                  </a:cubicBezTo>
                  <a:cubicBezTo>
                    <a:pt x="711" y="4"/>
                    <a:pt x="734" y="6"/>
                    <a:pt x="757" y="7"/>
                  </a:cubicBezTo>
                  <a:cubicBezTo>
                    <a:pt x="761" y="7"/>
                    <a:pt x="766" y="7"/>
                    <a:pt x="770" y="8"/>
                  </a:cubicBezTo>
                  <a:cubicBezTo>
                    <a:pt x="770" y="8"/>
                    <a:pt x="775" y="8"/>
                    <a:pt x="775" y="9"/>
                  </a:cubicBezTo>
                  <a:cubicBezTo>
                    <a:pt x="775" y="12"/>
                    <a:pt x="771" y="12"/>
                    <a:pt x="770" y="12"/>
                  </a:cubicBezTo>
                  <a:cubicBezTo>
                    <a:pt x="765" y="11"/>
                    <a:pt x="760" y="11"/>
                    <a:pt x="754" y="11"/>
                  </a:cubicBezTo>
                  <a:cubicBezTo>
                    <a:pt x="731" y="10"/>
                    <a:pt x="707" y="8"/>
                    <a:pt x="683" y="7"/>
                  </a:cubicBezTo>
                  <a:cubicBezTo>
                    <a:pt x="661" y="7"/>
                    <a:pt x="640" y="7"/>
                    <a:pt x="618" y="9"/>
                  </a:cubicBezTo>
                  <a:cubicBezTo>
                    <a:pt x="583" y="11"/>
                    <a:pt x="547" y="10"/>
                    <a:pt x="511" y="10"/>
                  </a:cubicBezTo>
                  <a:cubicBezTo>
                    <a:pt x="499" y="9"/>
                    <a:pt x="487" y="9"/>
                    <a:pt x="475" y="9"/>
                  </a:cubicBezTo>
                  <a:cubicBezTo>
                    <a:pt x="458" y="9"/>
                    <a:pt x="442" y="8"/>
                    <a:pt x="426" y="7"/>
                  </a:cubicBezTo>
                  <a:cubicBezTo>
                    <a:pt x="399" y="6"/>
                    <a:pt x="372" y="9"/>
                    <a:pt x="345" y="9"/>
                  </a:cubicBezTo>
                  <a:cubicBezTo>
                    <a:pt x="314" y="9"/>
                    <a:pt x="284" y="8"/>
                    <a:pt x="254" y="8"/>
                  </a:cubicBezTo>
                  <a:cubicBezTo>
                    <a:pt x="214" y="7"/>
                    <a:pt x="175" y="5"/>
                    <a:pt x="135" y="5"/>
                  </a:cubicBezTo>
                  <a:cubicBezTo>
                    <a:pt x="111" y="5"/>
                    <a:pt x="87" y="8"/>
                    <a:pt x="62" y="9"/>
                  </a:cubicBezTo>
                  <a:cubicBezTo>
                    <a:pt x="45" y="9"/>
                    <a:pt x="27" y="9"/>
                    <a:pt x="10" y="9"/>
                  </a:cubicBezTo>
                  <a:cubicBezTo>
                    <a:pt x="10" y="9"/>
                    <a:pt x="0" y="9"/>
                    <a:pt x="0" y="7"/>
                  </a:cubicBezTo>
                  <a:cubicBezTo>
                    <a:pt x="0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-1407" y="2715"/>
              <a:ext cx="1286" cy="23"/>
            </a:xfrm>
            <a:custGeom>
              <a:avLst/>
              <a:gdLst>
                <a:gd name="T0" fmla="*/ 678 w 684"/>
                <a:gd name="T1" fmla="*/ 10 h 12"/>
                <a:gd name="T2" fmla="*/ 524 w 684"/>
                <a:gd name="T3" fmla="*/ 9 h 12"/>
                <a:gd name="T4" fmla="*/ 377 w 684"/>
                <a:gd name="T5" fmla="*/ 5 h 12"/>
                <a:gd name="T6" fmla="*/ 323 w 684"/>
                <a:gd name="T7" fmla="*/ 7 h 12"/>
                <a:gd name="T8" fmla="*/ 241 w 684"/>
                <a:gd name="T9" fmla="*/ 8 h 12"/>
                <a:gd name="T10" fmla="*/ 180 w 684"/>
                <a:gd name="T11" fmla="*/ 7 h 12"/>
                <a:gd name="T12" fmla="*/ 151 w 684"/>
                <a:gd name="T13" fmla="*/ 9 h 12"/>
                <a:gd name="T14" fmla="*/ 67 w 684"/>
                <a:gd name="T15" fmla="*/ 12 h 12"/>
                <a:gd name="T16" fmla="*/ 8 w 684"/>
                <a:gd name="T17" fmla="*/ 9 h 12"/>
                <a:gd name="T18" fmla="*/ 1 w 684"/>
                <a:gd name="T19" fmla="*/ 5 h 12"/>
                <a:gd name="T20" fmla="*/ 5 w 684"/>
                <a:gd name="T21" fmla="*/ 4 h 12"/>
                <a:gd name="T22" fmla="*/ 59 w 684"/>
                <a:gd name="T23" fmla="*/ 6 h 12"/>
                <a:gd name="T24" fmla="*/ 98 w 684"/>
                <a:gd name="T25" fmla="*/ 4 h 12"/>
                <a:gd name="T26" fmla="*/ 141 w 684"/>
                <a:gd name="T27" fmla="*/ 4 h 12"/>
                <a:gd name="T28" fmla="*/ 167 w 684"/>
                <a:gd name="T29" fmla="*/ 3 h 12"/>
                <a:gd name="T30" fmla="*/ 239 w 684"/>
                <a:gd name="T31" fmla="*/ 2 h 12"/>
                <a:gd name="T32" fmla="*/ 339 w 684"/>
                <a:gd name="T33" fmla="*/ 1 h 12"/>
                <a:gd name="T34" fmla="*/ 421 w 684"/>
                <a:gd name="T35" fmla="*/ 1 h 12"/>
                <a:gd name="T36" fmla="*/ 460 w 684"/>
                <a:gd name="T37" fmla="*/ 3 h 12"/>
                <a:gd name="T38" fmla="*/ 546 w 684"/>
                <a:gd name="T39" fmla="*/ 5 h 12"/>
                <a:gd name="T40" fmla="*/ 653 w 684"/>
                <a:gd name="T41" fmla="*/ 5 h 12"/>
                <a:gd name="T42" fmla="*/ 679 w 684"/>
                <a:gd name="T43" fmla="*/ 5 h 12"/>
                <a:gd name="T44" fmla="*/ 684 w 684"/>
                <a:gd name="T45" fmla="*/ 8 h 12"/>
                <a:gd name="T46" fmla="*/ 678 w 684"/>
                <a:gd name="T4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4" h="12">
                  <a:moveTo>
                    <a:pt x="678" y="10"/>
                  </a:moveTo>
                  <a:cubicBezTo>
                    <a:pt x="627" y="10"/>
                    <a:pt x="576" y="10"/>
                    <a:pt x="524" y="9"/>
                  </a:cubicBezTo>
                  <a:cubicBezTo>
                    <a:pt x="475" y="9"/>
                    <a:pt x="426" y="6"/>
                    <a:pt x="377" y="5"/>
                  </a:cubicBezTo>
                  <a:cubicBezTo>
                    <a:pt x="359" y="5"/>
                    <a:pt x="341" y="7"/>
                    <a:pt x="323" y="7"/>
                  </a:cubicBezTo>
                  <a:cubicBezTo>
                    <a:pt x="296" y="7"/>
                    <a:pt x="268" y="8"/>
                    <a:pt x="241" y="8"/>
                  </a:cubicBezTo>
                  <a:cubicBezTo>
                    <a:pt x="221" y="8"/>
                    <a:pt x="200" y="7"/>
                    <a:pt x="180" y="7"/>
                  </a:cubicBezTo>
                  <a:cubicBezTo>
                    <a:pt x="170" y="7"/>
                    <a:pt x="161" y="9"/>
                    <a:pt x="151" y="9"/>
                  </a:cubicBezTo>
                  <a:cubicBezTo>
                    <a:pt x="123" y="9"/>
                    <a:pt x="95" y="10"/>
                    <a:pt x="67" y="12"/>
                  </a:cubicBezTo>
                  <a:cubicBezTo>
                    <a:pt x="47" y="12"/>
                    <a:pt x="28" y="10"/>
                    <a:pt x="8" y="9"/>
                  </a:cubicBezTo>
                  <a:cubicBezTo>
                    <a:pt x="5" y="9"/>
                    <a:pt x="0" y="9"/>
                    <a:pt x="1" y="5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23" y="5"/>
                    <a:pt x="41" y="6"/>
                    <a:pt x="59" y="6"/>
                  </a:cubicBezTo>
                  <a:cubicBezTo>
                    <a:pt x="72" y="7"/>
                    <a:pt x="85" y="5"/>
                    <a:pt x="98" y="4"/>
                  </a:cubicBezTo>
                  <a:cubicBezTo>
                    <a:pt x="112" y="4"/>
                    <a:pt x="127" y="4"/>
                    <a:pt x="141" y="4"/>
                  </a:cubicBezTo>
                  <a:cubicBezTo>
                    <a:pt x="150" y="4"/>
                    <a:pt x="158" y="3"/>
                    <a:pt x="167" y="3"/>
                  </a:cubicBezTo>
                  <a:cubicBezTo>
                    <a:pt x="191" y="3"/>
                    <a:pt x="215" y="3"/>
                    <a:pt x="239" y="2"/>
                  </a:cubicBezTo>
                  <a:cubicBezTo>
                    <a:pt x="272" y="2"/>
                    <a:pt x="306" y="3"/>
                    <a:pt x="339" y="1"/>
                  </a:cubicBezTo>
                  <a:cubicBezTo>
                    <a:pt x="366" y="0"/>
                    <a:pt x="394" y="1"/>
                    <a:pt x="421" y="1"/>
                  </a:cubicBezTo>
                  <a:cubicBezTo>
                    <a:pt x="434" y="2"/>
                    <a:pt x="447" y="2"/>
                    <a:pt x="460" y="3"/>
                  </a:cubicBezTo>
                  <a:cubicBezTo>
                    <a:pt x="489" y="3"/>
                    <a:pt x="518" y="5"/>
                    <a:pt x="546" y="5"/>
                  </a:cubicBezTo>
                  <a:cubicBezTo>
                    <a:pt x="582" y="5"/>
                    <a:pt x="618" y="5"/>
                    <a:pt x="653" y="5"/>
                  </a:cubicBezTo>
                  <a:cubicBezTo>
                    <a:pt x="662" y="5"/>
                    <a:pt x="670" y="5"/>
                    <a:pt x="679" y="5"/>
                  </a:cubicBezTo>
                  <a:cubicBezTo>
                    <a:pt x="679" y="5"/>
                    <a:pt x="684" y="6"/>
                    <a:pt x="684" y="8"/>
                  </a:cubicBezTo>
                  <a:cubicBezTo>
                    <a:pt x="684" y="10"/>
                    <a:pt x="678" y="10"/>
                    <a:pt x="67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-1377" y="2759"/>
              <a:ext cx="1228" cy="18"/>
            </a:xfrm>
            <a:custGeom>
              <a:avLst/>
              <a:gdLst>
                <a:gd name="T0" fmla="*/ 5 w 653"/>
                <a:gd name="T1" fmla="*/ 3 h 10"/>
                <a:gd name="T2" fmla="*/ 51 w 653"/>
                <a:gd name="T3" fmla="*/ 4 h 10"/>
                <a:gd name="T4" fmla="*/ 144 w 653"/>
                <a:gd name="T5" fmla="*/ 2 h 10"/>
                <a:gd name="T6" fmla="*/ 195 w 653"/>
                <a:gd name="T7" fmla="*/ 1 h 10"/>
                <a:gd name="T8" fmla="*/ 202 w 653"/>
                <a:gd name="T9" fmla="*/ 0 h 10"/>
                <a:gd name="T10" fmla="*/ 294 w 653"/>
                <a:gd name="T11" fmla="*/ 1 h 10"/>
                <a:gd name="T12" fmla="*/ 356 w 653"/>
                <a:gd name="T13" fmla="*/ 3 h 10"/>
                <a:gd name="T14" fmla="*/ 414 w 653"/>
                <a:gd name="T15" fmla="*/ 3 h 10"/>
                <a:gd name="T16" fmla="*/ 578 w 653"/>
                <a:gd name="T17" fmla="*/ 3 h 10"/>
                <a:gd name="T18" fmla="*/ 637 w 653"/>
                <a:gd name="T19" fmla="*/ 3 h 10"/>
                <a:gd name="T20" fmla="*/ 649 w 653"/>
                <a:gd name="T21" fmla="*/ 3 h 10"/>
                <a:gd name="T22" fmla="*/ 653 w 653"/>
                <a:gd name="T23" fmla="*/ 6 h 10"/>
                <a:gd name="T24" fmla="*/ 645 w 653"/>
                <a:gd name="T25" fmla="*/ 8 h 10"/>
                <a:gd name="T26" fmla="*/ 525 w 653"/>
                <a:gd name="T27" fmla="*/ 8 h 10"/>
                <a:gd name="T28" fmla="*/ 396 w 653"/>
                <a:gd name="T29" fmla="*/ 8 h 10"/>
                <a:gd name="T30" fmla="*/ 304 w 653"/>
                <a:gd name="T31" fmla="*/ 7 h 10"/>
                <a:gd name="T32" fmla="*/ 247 w 653"/>
                <a:gd name="T33" fmla="*/ 6 h 10"/>
                <a:gd name="T34" fmla="*/ 216 w 653"/>
                <a:gd name="T35" fmla="*/ 6 h 10"/>
                <a:gd name="T36" fmla="*/ 185 w 653"/>
                <a:gd name="T37" fmla="*/ 7 h 10"/>
                <a:gd name="T38" fmla="*/ 160 w 653"/>
                <a:gd name="T39" fmla="*/ 8 h 10"/>
                <a:gd name="T40" fmla="*/ 68 w 653"/>
                <a:gd name="T41" fmla="*/ 9 h 10"/>
                <a:gd name="T42" fmla="*/ 22 w 653"/>
                <a:gd name="T43" fmla="*/ 10 h 10"/>
                <a:gd name="T44" fmla="*/ 4 w 653"/>
                <a:gd name="T45" fmla="*/ 7 h 10"/>
                <a:gd name="T46" fmla="*/ 0 w 653"/>
                <a:gd name="T47" fmla="*/ 4 h 10"/>
                <a:gd name="T48" fmla="*/ 5 w 653"/>
                <a:gd name="T4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3" h="10">
                  <a:moveTo>
                    <a:pt x="5" y="3"/>
                  </a:moveTo>
                  <a:cubicBezTo>
                    <a:pt x="20" y="6"/>
                    <a:pt x="35" y="5"/>
                    <a:pt x="51" y="4"/>
                  </a:cubicBezTo>
                  <a:cubicBezTo>
                    <a:pt x="82" y="2"/>
                    <a:pt x="113" y="2"/>
                    <a:pt x="144" y="2"/>
                  </a:cubicBezTo>
                  <a:cubicBezTo>
                    <a:pt x="161" y="2"/>
                    <a:pt x="178" y="1"/>
                    <a:pt x="195" y="1"/>
                  </a:cubicBezTo>
                  <a:cubicBezTo>
                    <a:pt x="197" y="0"/>
                    <a:pt x="200" y="0"/>
                    <a:pt x="202" y="0"/>
                  </a:cubicBezTo>
                  <a:cubicBezTo>
                    <a:pt x="233" y="2"/>
                    <a:pt x="263" y="0"/>
                    <a:pt x="294" y="1"/>
                  </a:cubicBezTo>
                  <a:cubicBezTo>
                    <a:pt x="315" y="1"/>
                    <a:pt x="336" y="3"/>
                    <a:pt x="356" y="3"/>
                  </a:cubicBezTo>
                  <a:cubicBezTo>
                    <a:pt x="376" y="3"/>
                    <a:pt x="395" y="3"/>
                    <a:pt x="414" y="3"/>
                  </a:cubicBezTo>
                  <a:cubicBezTo>
                    <a:pt x="469" y="3"/>
                    <a:pt x="523" y="3"/>
                    <a:pt x="578" y="3"/>
                  </a:cubicBezTo>
                  <a:cubicBezTo>
                    <a:pt x="597" y="3"/>
                    <a:pt x="617" y="3"/>
                    <a:pt x="637" y="3"/>
                  </a:cubicBezTo>
                  <a:cubicBezTo>
                    <a:pt x="641" y="3"/>
                    <a:pt x="645" y="3"/>
                    <a:pt x="649" y="3"/>
                  </a:cubicBezTo>
                  <a:cubicBezTo>
                    <a:pt x="650" y="3"/>
                    <a:pt x="653" y="3"/>
                    <a:pt x="653" y="6"/>
                  </a:cubicBezTo>
                  <a:cubicBezTo>
                    <a:pt x="653" y="8"/>
                    <a:pt x="647" y="8"/>
                    <a:pt x="645" y="8"/>
                  </a:cubicBezTo>
                  <a:cubicBezTo>
                    <a:pt x="605" y="8"/>
                    <a:pt x="565" y="7"/>
                    <a:pt x="525" y="8"/>
                  </a:cubicBezTo>
                  <a:cubicBezTo>
                    <a:pt x="482" y="8"/>
                    <a:pt x="439" y="8"/>
                    <a:pt x="396" y="8"/>
                  </a:cubicBezTo>
                  <a:cubicBezTo>
                    <a:pt x="365" y="8"/>
                    <a:pt x="334" y="7"/>
                    <a:pt x="304" y="7"/>
                  </a:cubicBezTo>
                  <a:cubicBezTo>
                    <a:pt x="285" y="6"/>
                    <a:pt x="266" y="6"/>
                    <a:pt x="247" y="6"/>
                  </a:cubicBezTo>
                  <a:cubicBezTo>
                    <a:pt x="237" y="6"/>
                    <a:pt x="227" y="6"/>
                    <a:pt x="216" y="6"/>
                  </a:cubicBezTo>
                  <a:cubicBezTo>
                    <a:pt x="206" y="6"/>
                    <a:pt x="195" y="6"/>
                    <a:pt x="185" y="7"/>
                  </a:cubicBezTo>
                  <a:cubicBezTo>
                    <a:pt x="177" y="7"/>
                    <a:pt x="168" y="7"/>
                    <a:pt x="160" y="8"/>
                  </a:cubicBezTo>
                  <a:cubicBezTo>
                    <a:pt x="129" y="8"/>
                    <a:pt x="98" y="7"/>
                    <a:pt x="68" y="9"/>
                  </a:cubicBezTo>
                  <a:cubicBezTo>
                    <a:pt x="53" y="9"/>
                    <a:pt x="37" y="10"/>
                    <a:pt x="22" y="10"/>
                  </a:cubicBezTo>
                  <a:cubicBezTo>
                    <a:pt x="16" y="10"/>
                    <a:pt x="10" y="10"/>
                    <a:pt x="4" y="7"/>
                  </a:cubicBezTo>
                  <a:cubicBezTo>
                    <a:pt x="4" y="7"/>
                    <a:pt x="0" y="6"/>
                    <a:pt x="0" y="4"/>
                  </a:cubicBezTo>
                  <a:cubicBezTo>
                    <a:pt x="0" y="2"/>
                    <a:pt x="5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-1473" y="2629"/>
              <a:ext cx="1420" cy="21"/>
            </a:xfrm>
            <a:custGeom>
              <a:avLst/>
              <a:gdLst>
                <a:gd name="T0" fmla="*/ 5 w 755"/>
                <a:gd name="T1" fmla="*/ 5 h 11"/>
                <a:gd name="T2" fmla="*/ 39 w 755"/>
                <a:gd name="T3" fmla="*/ 4 h 11"/>
                <a:gd name="T4" fmla="*/ 51 w 755"/>
                <a:gd name="T5" fmla="*/ 4 h 11"/>
                <a:gd name="T6" fmla="*/ 101 w 755"/>
                <a:gd name="T7" fmla="*/ 3 h 11"/>
                <a:gd name="T8" fmla="*/ 145 w 755"/>
                <a:gd name="T9" fmla="*/ 3 h 11"/>
                <a:gd name="T10" fmla="*/ 231 w 755"/>
                <a:gd name="T11" fmla="*/ 5 h 11"/>
                <a:gd name="T12" fmla="*/ 306 w 755"/>
                <a:gd name="T13" fmla="*/ 2 h 11"/>
                <a:gd name="T14" fmla="*/ 409 w 755"/>
                <a:gd name="T15" fmla="*/ 1 h 11"/>
                <a:gd name="T16" fmla="*/ 541 w 755"/>
                <a:gd name="T17" fmla="*/ 4 h 11"/>
                <a:gd name="T18" fmla="*/ 619 w 755"/>
                <a:gd name="T19" fmla="*/ 6 h 11"/>
                <a:gd name="T20" fmla="*/ 676 w 755"/>
                <a:gd name="T21" fmla="*/ 5 h 11"/>
                <a:gd name="T22" fmla="*/ 743 w 755"/>
                <a:gd name="T23" fmla="*/ 6 h 11"/>
                <a:gd name="T24" fmla="*/ 755 w 755"/>
                <a:gd name="T25" fmla="*/ 7 h 11"/>
                <a:gd name="T26" fmla="*/ 750 w 755"/>
                <a:gd name="T27" fmla="*/ 10 h 11"/>
                <a:gd name="T28" fmla="*/ 661 w 755"/>
                <a:gd name="T29" fmla="*/ 10 h 11"/>
                <a:gd name="T30" fmla="*/ 645 w 755"/>
                <a:gd name="T31" fmla="*/ 10 h 11"/>
                <a:gd name="T32" fmla="*/ 602 w 755"/>
                <a:gd name="T33" fmla="*/ 9 h 11"/>
                <a:gd name="T34" fmla="*/ 580 w 755"/>
                <a:gd name="T35" fmla="*/ 8 h 11"/>
                <a:gd name="T36" fmla="*/ 420 w 755"/>
                <a:gd name="T37" fmla="*/ 6 h 11"/>
                <a:gd name="T38" fmla="*/ 311 w 755"/>
                <a:gd name="T39" fmla="*/ 6 h 11"/>
                <a:gd name="T40" fmla="*/ 223 w 755"/>
                <a:gd name="T41" fmla="*/ 9 h 11"/>
                <a:gd name="T42" fmla="*/ 138 w 755"/>
                <a:gd name="T43" fmla="*/ 8 h 11"/>
                <a:gd name="T44" fmla="*/ 88 w 755"/>
                <a:gd name="T45" fmla="*/ 6 h 11"/>
                <a:gd name="T46" fmla="*/ 63 w 755"/>
                <a:gd name="T47" fmla="*/ 7 h 11"/>
                <a:gd name="T48" fmla="*/ 13 w 755"/>
                <a:gd name="T49" fmla="*/ 9 h 11"/>
                <a:gd name="T50" fmla="*/ 5 w 755"/>
                <a:gd name="T51" fmla="*/ 8 h 11"/>
                <a:gd name="T52" fmla="*/ 0 w 755"/>
                <a:gd name="T53" fmla="*/ 7 h 11"/>
                <a:gd name="T54" fmla="*/ 5 w 755"/>
                <a:gd name="T5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55" h="11">
                  <a:moveTo>
                    <a:pt x="5" y="5"/>
                  </a:moveTo>
                  <a:cubicBezTo>
                    <a:pt x="17" y="5"/>
                    <a:pt x="28" y="5"/>
                    <a:pt x="39" y="4"/>
                  </a:cubicBezTo>
                  <a:cubicBezTo>
                    <a:pt x="43" y="4"/>
                    <a:pt x="47" y="4"/>
                    <a:pt x="51" y="4"/>
                  </a:cubicBezTo>
                  <a:cubicBezTo>
                    <a:pt x="67" y="2"/>
                    <a:pt x="84" y="2"/>
                    <a:pt x="101" y="3"/>
                  </a:cubicBezTo>
                  <a:cubicBezTo>
                    <a:pt x="115" y="3"/>
                    <a:pt x="130" y="3"/>
                    <a:pt x="145" y="3"/>
                  </a:cubicBezTo>
                  <a:cubicBezTo>
                    <a:pt x="174" y="5"/>
                    <a:pt x="202" y="6"/>
                    <a:pt x="231" y="5"/>
                  </a:cubicBezTo>
                  <a:cubicBezTo>
                    <a:pt x="256" y="4"/>
                    <a:pt x="281" y="3"/>
                    <a:pt x="306" y="2"/>
                  </a:cubicBezTo>
                  <a:cubicBezTo>
                    <a:pt x="341" y="1"/>
                    <a:pt x="375" y="0"/>
                    <a:pt x="409" y="1"/>
                  </a:cubicBezTo>
                  <a:cubicBezTo>
                    <a:pt x="453" y="2"/>
                    <a:pt x="497" y="3"/>
                    <a:pt x="541" y="4"/>
                  </a:cubicBezTo>
                  <a:cubicBezTo>
                    <a:pt x="567" y="4"/>
                    <a:pt x="593" y="5"/>
                    <a:pt x="619" y="6"/>
                  </a:cubicBezTo>
                  <a:cubicBezTo>
                    <a:pt x="638" y="6"/>
                    <a:pt x="657" y="5"/>
                    <a:pt x="676" y="5"/>
                  </a:cubicBezTo>
                  <a:cubicBezTo>
                    <a:pt x="698" y="5"/>
                    <a:pt x="721" y="5"/>
                    <a:pt x="743" y="6"/>
                  </a:cubicBezTo>
                  <a:cubicBezTo>
                    <a:pt x="747" y="6"/>
                    <a:pt x="754" y="5"/>
                    <a:pt x="755" y="7"/>
                  </a:cubicBezTo>
                  <a:cubicBezTo>
                    <a:pt x="755" y="10"/>
                    <a:pt x="752" y="10"/>
                    <a:pt x="750" y="10"/>
                  </a:cubicBezTo>
                  <a:cubicBezTo>
                    <a:pt x="720" y="10"/>
                    <a:pt x="691" y="10"/>
                    <a:pt x="661" y="10"/>
                  </a:cubicBezTo>
                  <a:cubicBezTo>
                    <a:pt x="655" y="10"/>
                    <a:pt x="650" y="10"/>
                    <a:pt x="645" y="10"/>
                  </a:cubicBezTo>
                  <a:cubicBezTo>
                    <a:pt x="630" y="10"/>
                    <a:pt x="616" y="11"/>
                    <a:pt x="602" y="9"/>
                  </a:cubicBezTo>
                  <a:cubicBezTo>
                    <a:pt x="595" y="8"/>
                    <a:pt x="587" y="8"/>
                    <a:pt x="580" y="8"/>
                  </a:cubicBezTo>
                  <a:cubicBezTo>
                    <a:pt x="527" y="7"/>
                    <a:pt x="473" y="6"/>
                    <a:pt x="420" y="6"/>
                  </a:cubicBezTo>
                  <a:cubicBezTo>
                    <a:pt x="384" y="5"/>
                    <a:pt x="347" y="5"/>
                    <a:pt x="311" y="6"/>
                  </a:cubicBezTo>
                  <a:cubicBezTo>
                    <a:pt x="282" y="6"/>
                    <a:pt x="252" y="7"/>
                    <a:pt x="223" y="9"/>
                  </a:cubicBezTo>
                  <a:cubicBezTo>
                    <a:pt x="194" y="10"/>
                    <a:pt x="166" y="8"/>
                    <a:pt x="138" y="8"/>
                  </a:cubicBezTo>
                  <a:cubicBezTo>
                    <a:pt x="121" y="7"/>
                    <a:pt x="105" y="6"/>
                    <a:pt x="88" y="6"/>
                  </a:cubicBezTo>
                  <a:cubicBezTo>
                    <a:pt x="80" y="6"/>
                    <a:pt x="71" y="7"/>
                    <a:pt x="63" y="7"/>
                  </a:cubicBezTo>
                  <a:cubicBezTo>
                    <a:pt x="46" y="8"/>
                    <a:pt x="30" y="8"/>
                    <a:pt x="13" y="9"/>
                  </a:cubicBezTo>
                  <a:cubicBezTo>
                    <a:pt x="11" y="9"/>
                    <a:pt x="8" y="8"/>
                    <a:pt x="5" y="8"/>
                  </a:cubicBezTo>
                  <a:cubicBezTo>
                    <a:pt x="5" y="8"/>
                    <a:pt x="0" y="8"/>
                    <a:pt x="0" y="7"/>
                  </a:cubicBezTo>
                  <a:cubicBezTo>
                    <a:pt x="0" y="5"/>
                    <a:pt x="5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5" name="Freeform 90"/>
            <p:cNvSpPr>
              <a:spLocks/>
            </p:cNvSpPr>
            <p:nvPr userDrawn="1"/>
          </p:nvSpPr>
          <p:spPr bwMode="auto">
            <a:xfrm>
              <a:off x="-1561" y="1646"/>
              <a:ext cx="1598" cy="15"/>
            </a:xfrm>
            <a:custGeom>
              <a:avLst/>
              <a:gdLst>
                <a:gd name="T0" fmla="*/ 3 w 850"/>
                <a:gd name="T1" fmla="*/ 3 h 8"/>
                <a:gd name="T2" fmla="*/ 11 w 850"/>
                <a:gd name="T3" fmla="*/ 2 h 8"/>
                <a:gd name="T4" fmla="*/ 95 w 850"/>
                <a:gd name="T5" fmla="*/ 2 h 8"/>
                <a:gd name="T6" fmla="*/ 165 w 850"/>
                <a:gd name="T7" fmla="*/ 0 h 8"/>
                <a:gd name="T8" fmla="*/ 242 w 850"/>
                <a:gd name="T9" fmla="*/ 0 h 8"/>
                <a:gd name="T10" fmla="*/ 300 w 850"/>
                <a:gd name="T11" fmla="*/ 3 h 8"/>
                <a:gd name="T12" fmla="*/ 415 w 850"/>
                <a:gd name="T13" fmla="*/ 2 h 8"/>
                <a:gd name="T14" fmla="*/ 554 w 850"/>
                <a:gd name="T15" fmla="*/ 4 h 8"/>
                <a:gd name="T16" fmla="*/ 583 w 850"/>
                <a:gd name="T17" fmla="*/ 4 h 8"/>
                <a:gd name="T18" fmla="*/ 641 w 850"/>
                <a:gd name="T19" fmla="*/ 3 h 8"/>
                <a:gd name="T20" fmla="*/ 745 w 850"/>
                <a:gd name="T21" fmla="*/ 3 h 8"/>
                <a:gd name="T22" fmla="*/ 810 w 850"/>
                <a:gd name="T23" fmla="*/ 4 h 8"/>
                <a:gd name="T24" fmla="*/ 836 w 850"/>
                <a:gd name="T25" fmla="*/ 5 h 8"/>
                <a:gd name="T26" fmla="*/ 850 w 850"/>
                <a:gd name="T27" fmla="*/ 7 h 8"/>
                <a:gd name="T28" fmla="*/ 844 w 850"/>
                <a:gd name="T29" fmla="*/ 8 h 8"/>
                <a:gd name="T30" fmla="*/ 761 w 850"/>
                <a:gd name="T31" fmla="*/ 6 h 8"/>
                <a:gd name="T32" fmla="*/ 744 w 850"/>
                <a:gd name="T33" fmla="*/ 6 h 8"/>
                <a:gd name="T34" fmla="*/ 714 w 850"/>
                <a:gd name="T35" fmla="*/ 8 h 8"/>
                <a:gd name="T36" fmla="*/ 547 w 850"/>
                <a:gd name="T37" fmla="*/ 7 h 8"/>
                <a:gd name="T38" fmla="*/ 424 w 850"/>
                <a:gd name="T39" fmla="*/ 6 h 8"/>
                <a:gd name="T40" fmla="*/ 396 w 850"/>
                <a:gd name="T41" fmla="*/ 6 h 8"/>
                <a:gd name="T42" fmla="*/ 315 w 850"/>
                <a:gd name="T43" fmla="*/ 7 h 8"/>
                <a:gd name="T44" fmla="*/ 240 w 850"/>
                <a:gd name="T45" fmla="*/ 5 h 8"/>
                <a:gd name="T46" fmla="*/ 205 w 850"/>
                <a:gd name="T47" fmla="*/ 4 h 8"/>
                <a:gd name="T48" fmla="*/ 123 w 850"/>
                <a:gd name="T49" fmla="*/ 6 h 8"/>
                <a:gd name="T50" fmla="*/ 49 w 850"/>
                <a:gd name="T51" fmla="*/ 5 h 8"/>
                <a:gd name="T52" fmla="*/ 19 w 850"/>
                <a:gd name="T53" fmla="*/ 6 h 8"/>
                <a:gd name="T54" fmla="*/ 3 w 850"/>
                <a:gd name="T55" fmla="*/ 6 h 8"/>
                <a:gd name="T56" fmla="*/ 0 w 850"/>
                <a:gd name="T57" fmla="*/ 4 h 8"/>
                <a:gd name="T58" fmla="*/ 3 w 850"/>
                <a:gd name="T5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0" h="8">
                  <a:moveTo>
                    <a:pt x="3" y="3"/>
                  </a:moveTo>
                  <a:cubicBezTo>
                    <a:pt x="6" y="3"/>
                    <a:pt x="8" y="2"/>
                    <a:pt x="11" y="2"/>
                  </a:cubicBezTo>
                  <a:cubicBezTo>
                    <a:pt x="39" y="2"/>
                    <a:pt x="67" y="2"/>
                    <a:pt x="95" y="2"/>
                  </a:cubicBezTo>
                  <a:cubicBezTo>
                    <a:pt x="119" y="2"/>
                    <a:pt x="142" y="1"/>
                    <a:pt x="165" y="0"/>
                  </a:cubicBezTo>
                  <a:cubicBezTo>
                    <a:pt x="191" y="0"/>
                    <a:pt x="217" y="0"/>
                    <a:pt x="242" y="0"/>
                  </a:cubicBezTo>
                  <a:cubicBezTo>
                    <a:pt x="262" y="1"/>
                    <a:pt x="281" y="3"/>
                    <a:pt x="300" y="3"/>
                  </a:cubicBezTo>
                  <a:cubicBezTo>
                    <a:pt x="338" y="3"/>
                    <a:pt x="377" y="3"/>
                    <a:pt x="415" y="2"/>
                  </a:cubicBezTo>
                  <a:cubicBezTo>
                    <a:pt x="461" y="2"/>
                    <a:pt x="508" y="2"/>
                    <a:pt x="554" y="4"/>
                  </a:cubicBezTo>
                  <a:cubicBezTo>
                    <a:pt x="564" y="5"/>
                    <a:pt x="574" y="4"/>
                    <a:pt x="583" y="4"/>
                  </a:cubicBezTo>
                  <a:cubicBezTo>
                    <a:pt x="602" y="4"/>
                    <a:pt x="622" y="4"/>
                    <a:pt x="641" y="3"/>
                  </a:cubicBezTo>
                  <a:cubicBezTo>
                    <a:pt x="676" y="3"/>
                    <a:pt x="710" y="4"/>
                    <a:pt x="745" y="3"/>
                  </a:cubicBezTo>
                  <a:cubicBezTo>
                    <a:pt x="767" y="2"/>
                    <a:pt x="789" y="3"/>
                    <a:pt x="810" y="4"/>
                  </a:cubicBezTo>
                  <a:cubicBezTo>
                    <a:pt x="819" y="4"/>
                    <a:pt x="828" y="4"/>
                    <a:pt x="836" y="5"/>
                  </a:cubicBezTo>
                  <a:cubicBezTo>
                    <a:pt x="841" y="5"/>
                    <a:pt x="850" y="5"/>
                    <a:pt x="850" y="7"/>
                  </a:cubicBezTo>
                  <a:cubicBezTo>
                    <a:pt x="850" y="8"/>
                    <a:pt x="846" y="8"/>
                    <a:pt x="844" y="8"/>
                  </a:cubicBezTo>
                  <a:cubicBezTo>
                    <a:pt x="816" y="7"/>
                    <a:pt x="789" y="7"/>
                    <a:pt x="761" y="6"/>
                  </a:cubicBezTo>
                  <a:cubicBezTo>
                    <a:pt x="755" y="6"/>
                    <a:pt x="750" y="6"/>
                    <a:pt x="744" y="6"/>
                  </a:cubicBezTo>
                  <a:cubicBezTo>
                    <a:pt x="734" y="7"/>
                    <a:pt x="724" y="8"/>
                    <a:pt x="714" y="8"/>
                  </a:cubicBezTo>
                  <a:cubicBezTo>
                    <a:pt x="658" y="8"/>
                    <a:pt x="603" y="8"/>
                    <a:pt x="547" y="7"/>
                  </a:cubicBezTo>
                  <a:cubicBezTo>
                    <a:pt x="506" y="7"/>
                    <a:pt x="465" y="5"/>
                    <a:pt x="424" y="6"/>
                  </a:cubicBezTo>
                  <a:cubicBezTo>
                    <a:pt x="415" y="6"/>
                    <a:pt x="405" y="6"/>
                    <a:pt x="396" y="6"/>
                  </a:cubicBezTo>
                  <a:cubicBezTo>
                    <a:pt x="369" y="6"/>
                    <a:pt x="342" y="8"/>
                    <a:pt x="315" y="7"/>
                  </a:cubicBezTo>
                  <a:cubicBezTo>
                    <a:pt x="290" y="7"/>
                    <a:pt x="265" y="5"/>
                    <a:pt x="240" y="5"/>
                  </a:cubicBezTo>
                  <a:cubicBezTo>
                    <a:pt x="228" y="4"/>
                    <a:pt x="217" y="4"/>
                    <a:pt x="205" y="4"/>
                  </a:cubicBezTo>
                  <a:cubicBezTo>
                    <a:pt x="178" y="4"/>
                    <a:pt x="151" y="5"/>
                    <a:pt x="123" y="6"/>
                  </a:cubicBezTo>
                  <a:cubicBezTo>
                    <a:pt x="99" y="6"/>
                    <a:pt x="74" y="5"/>
                    <a:pt x="49" y="5"/>
                  </a:cubicBezTo>
                  <a:cubicBezTo>
                    <a:pt x="39" y="5"/>
                    <a:pt x="29" y="6"/>
                    <a:pt x="19" y="6"/>
                  </a:cubicBezTo>
                  <a:cubicBezTo>
                    <a:pt x="14" y="6"/>
                    <a:pt x="8" y="6"/>
                    <a:pt x="3" y="6"/>
                  </a:cubicBezTo>
                  <a:cubicBezTo>
                    <a:pt x="3" y="6"/>
                    <a:pt x="0" y="5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-1358" y="2796"/>
              <a:ext cx="1188" cy="23"/>
            </a:xfrm>
            <a:custGeom>
              <a:avLst/>
              <a:gdLst>
                <a:gd name="T0" fmla="*/ 15 w 632"/>
                <a:gd name="T1" fmla="*/ 4 h 12"/>
                <a:gd name="T2" fmla="*/ 59 w 632"/>
                <a:gd name="T3" fmla="*/ 4 h 12"/>
                <a:gd name="T4" fmla="*/ 110 w 632"/>
                <a:gd name="T5" fmla="*/ 3 h 12"/>
                <a:gd name="T6" fmla="*/ 135 w 632"/>
                <a:gd name="T7" fmla="*/ 2 h 12"/>
                <a:gd name="T8" fmla="*/ 235 w 632"/>
                <a:gd name="T9" fmla="*/ 4 h 12"/>
                <a:gd name="T10" fmla="*/ 359 w 632"/>
                <a:gd name="T11" fmla="*/ 3 h 12"/>
                <a:gd name="T12" fmla="*/ 401 w 632"/>
                <a:gd name="T13" fmla="*/ 3 h 12"/>
                <a:gd name="T14" fmla="*/ 507 w 632"/>
                <a:gd name="T15" fmla="*/ 3 h 12"/>
                <a:gd name="T16" fmla="*/ 596 w 632"/>
                <a:gd name="T17" fmla="*/ 3 h 12"/>
                <a:gd name="T18" fmla="*/ 623 w 632"/>
                <a:gd name="T19" fmla="*/ 3 h 12"/>
                <a:gd name="T20" fmla="*/ 632 w 632"/>
                <a:gd name="T21" fmla="*/ 4 h 12"/>
                <a:gd name="T22" fmla="*/ 629 w 632"/>
                <a:gd name="T23" fmla="*/ 7 h 12"/>
                <a:gd name="T24" fmla="*/ 614 w 632"/>
                <a:gd name="T25" fmla="*/ 8 h 12"/>
                <a:gd name="T26" fmla="*/ 539 w 632"/>
                <a:gd name="T27" fmla="*/ 8 h 12"/>
                <a:gd name="T28" fmla="*/ 517 w 632"/>
                <a:gd name="T29" fmla="*/ 8 h 12"/>
                <a:gd name="T30" fmla="*/ 377 w 632"/>
                <a:gd name="T31" fmla="*/ 8 h 12"/>
                <a:gd name="T32" fmla="*/ 344 w 632"/>
                <a:gd name="T33" fmla="*/ 8 h 12"/>
                <a:gd name="T34" fmla="*/ 190 w 632"/>
                <a:gd name="T35" fmla="*/ 8 h 12"/>
                <a:gd name="T36" fmla="*/ 137 w 632"/>
                <a:gd name="T37" fmla="*/ 7 h 12"/>
                <a:gd name="T38" fmla="*/ 80 w 632"/>
                <a:gd name="T39" fmla="*/ 9 h 12"/>
                <a:gd name="T40" fmla="*/ 55 w 632"/>
                <a:gd name="T41" fmla="*/ 10 h 12"/>
                <a:gd name="T42" fmla="*/ 7 w 632"/>
                <a:gd name="T43" fmla="*/ 8 h 12"/>
                <a:gd name="T44" fmla="*/ 0 w 632"/>
                <a:gd name="T45" fmla="*/ 4 h 12"/>
                <a:gd name="T46" fmla="*/ 15 w 632"/>
                <a:gd name="T4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2" h="12">
                  <a:moveTo>
                    <a:pt x="15" y="4"/>
                  </a:moveTo>
                  <a:cubicBezTo>
                    <a:pt x="30" y="7"/>
                    <a:pt x="44" y="6"/>
                    <a:pt x="59" y="4"/>
                  </a:cubicBezTo>
                  <a:cubicBezTo>
                    <a:pt x="76" y="3"/>
                    <a:pt x="93" y="3"/>
                    <a:pt x="110" y="3"/>
                  </a:cubicBezTo>
                  <a:cubicBezTo>
                    <a:pt x="118" y="2"/>
                    <a:pt x="127" y="2"/>
                    <a:pt x="135" y="2"/>
                  </a:cubicBezTo>
                  <a:cubicBezTo>
                    <a:pt x="169" y="2"/>
                    <a:pt x="202" y="3"/>
                    <a:pt x="235" y="4"/>
                  </a:cubicBezTo>
                  <a:cubicBezTo>
                    <a:pt x="276" y="4"/>
                    <a:pt x="318" y="3"/>
                    <a:pt x="359" y="3"/>
                  </a:cubicBezTo>
                  <a:cubicBezTo>
                    <a:pt x="373" y="3"/>
                    <a:pt x="387" y="3"/>
                    <a:pt x="401" y="3"/>
                  </a:cubicBezTo>
                  <a:cubicBezTo>
                    <a:pt x="436" y="3"/>
                    <a:pt x="471" y="3"/>
                    <a:pt x="507" y="3"/>
                  </a:cubicBezTo>
                  <a:cubicBezTo>
                    <a:pt x="536" y="3"/>
                    <a:pt x="566" y="3"/>
                    <a:pt x="596" y="3"/>
                  </a:cubicBezTo>
                  <a:cubicBezTo>
                    <a:pt x="605" y="3"/>
                    <a:pt x="614" y="3"/>
                    <a:pt x="623" y="3"/>
                  </a:cubicBezTo>
                  <a:cubicBezTo>
                    <a:pt x="626" y="3"/>
                    <a:pt x="632" y="0"/>
                    <a:pt x="632" y="4"/>
                  </a:cubicBezTo>
                  <a:cubicBezTo>
                    <a:pt x="632" y="7"/>
                    <a:pt x="630" y="7"/>
                    <a:pt x="629" y="7"/>
                  </a:cubicBezTo>
                  <a:cubicBezTo>
                    <a:pt x="624" y="8"/>
                    <a:pt x="619" y="8"/>
                    <a:pt x="614" y="8"/>
                  </a:cubicBezTo>
                  <a:cubicBezTo>
                    <a:pt x="589" y="8"/>
                    <a:pt x="564" y="8"/>
                    <a:pt x="539" y="8"/>
                  </a:cubicBezTo>
                  <a:cubicBezTo>
                    <a:pt x="532" y="8"/>
                    <a:pt x="524" y="8"/>
                    <a:pt x="517" y="8"/>
                  </a:cubicBezTo>
                  <a:cubicBezTo>
                    <a:pt x="470" y="8"/>
                    <a:pt x="423" y="8"/>
                    <a:pt x="377" y="8"/>
                  </a:cubicBezTo>
                  <a:cubicBezTo>
                    <a:pt x="366" y="8"/>
                    <a:pt x="355" y="8"/>
                    <a:pt x="344" y="8"/>
                  </a:cubicBezTo>
                  <a:cubicBezTo>
                    <a:pt x="293" y="8"/>
                    <a:pt x="241" y="8"/>
                    <a:pt x="190" y="8"/>
                  </a:cubicBezTo>
                  <a:cubicBezTo>
                    <a:pt x="172" y="8"/>
                    <a:pt x="154" y="7"/>
                    <a:pt x="137" y="7"/>
                  </a:cubicBezTo>
                  <a:cubicBezTo>
                    <a:pt x="118" y="7"/>
                    <a:pt x="99" y="8"/>
                    <a:pt x="80" y="9"/>
                  </a:cubicBezTo>
                  <a:cubicBezTo>
                    <a:pt x="71" y="9"/>
                    <a:pt x="63" y="10"/>
                    <a:pt x="55" y="10"/>
                  </a:cubicBezTo>
                  <a:cubicBezTo>
                    <a:pt x="39" y="12"/>
                    <a:pt x="23" y="11"/>
                    <a:pt x="7" y="8"/>
                  </a:cubicBezTo>
                  <a:cubicBezTo>
                    <a:pt x="7" y="8"/>
                    <a:pt x="0" y="6"/>
                    <a:pt x="0" y="4"/>
                  </a:cubicBezTo>
                  <a:cubicBezTo>
                    <a:pt x="0" y="1"/>
                    <a:pt x="15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-1354" y="1094"/>
              <a:ext cx="1188" cy="15"/>
            </a:xfrm>
            <a:custGeom>
              <a:avLst/>
              <a:gdLst>
                <a:gd name="T0" fmla="*/ 628 w 632"/>
                <a:gd name="T1" fmla="*/ 8 h 8"/>
                <a:gd name="T2" fmla="*/ 564 w 632"/>
                <a:gd name="T3" fmla="*/ 8 h 8"/>
                <a:gd name="T4" fmla="*/ 537 w 632"/>
                <a:gd name="T5" fmla="*/ 8 h 8"/>
                <a:gd name="T6" fmla="*/ 461 w 632"/>
                <a:gd name="T7" fmla="*/ 6 h 8"/>
                <a:gd name="T8" fmla="*/ 382 w 632"/>
                <a:gd name="T9" fmla="*/ 6 h 8"/>
                <a:gd name="T10" fmla="*/ 314 w 632"/>
                <a:gd name="T11" fmla="*/ 6 h 8"/>
                <a:gd name="T12" fmla="*/ 256 w 632"/>
                <a:gd name="T13" fmla="*/ 5 h 8"/>
                <a:gd name="T14" fmla="*/ 93 w 632"/>
                <a:gd name="T15" fmla="*/ 4 h 8"/>
                <a:gd name="T16" fmla="*/ 19 w 632"/>
                <a:gd name="T17" fmla="*/ 6 h 8"/>
                <a:gd name="T18" fmla="*/ 0 w 632"/>
                <a:gd name="T19" fmla="*/ 4 h 8"/>
                <a:gd name="T20" fmla="*/ 7 w 632"/>
                <a:gd name="T21" fmla="*/ 1 h 8"/>
                <a:gd name="T22" fmla="*/ 17 w 632"/>
                <a:gd name="T23" fmla="*/ 1 h 8"/>
                <a:gd name="T24" fmla="*/ 78 w 632"/>
                <a:gd name="T25" fmla="*/ 0 h 8"/>
                <a:gd name="T26" fmla="*/ 86 w 632"/>
                <a:gd name="T27" fmla="*/ 0 h 8"/>
                <a:gd name="T28" fmla="*/ 206 w 632"/>
                <a:gd name="T29" fmla="*/ 0 h 8"/>
                <a:gd name="T30" fmla="*/ 263 w 632"/>
                <a:gd name="T31" fmla="*/ 1 h 8"/>
                <a:gd name="T32" fmla="*/ 317 w 632"/>
                <a:gd name="T33" fmla="*/ 2 h 8"/>
                <a:gd name="T34" fmla="*/ 400 w 632"/>
                <a:gd name="T35" fmla="*/ 2 h 8"/>
                <a:gd name="T36" fmla="*/ 442 w 632"/>
                <a:gd name="T37" fmla="*/ 0 h 8"/>
                <a:gd name="T38" fmla="*/ 454 w 632"/>
                <a:gd name="T39" fmla="*/ 0 h 8"/>
                <a:gd name="T40" fmla="*/ 565 w 632"/>
                <a:gd name="T41" fmla="*/ 4 h 8"/>
                <a:gd name="T42" fmla="*/ 593 w 632"/>
                <a:gd name="T43" fmla="*/ 3 h 8"/>
                <a:gd name="T44" fmla="*/ 624 w 632"/>
                <a:gd name="T45" fmla="*/ 3 h 8"/>
                <a:gd name="T46" fmla="*/ 632 w 632"/>
                <a:gd name="T47" fmla="*/ 5 h 8"/>
                <a:gd name="T48" fmla="*/ 628 w 632"/>
                <a:gd name="T4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2" h="8">
                  <a:moveTo>
                    <a:pt x="628" y="8"/>
                  </a:moveTo>
                  <a:cubicBezTo>
                    <a:pt x="607" y="8"/>
                    <a:pt x="585" y="8"/>
                    <a:pt x="564" y="8"/>
                  </a:cubicBezTo>
                  <a:cubicBezTo>
                    <a:pt x="555" y="8"/>
                    <a:pt x="546" y="8"/>
                    <a:pt x="537" y="8"/>
                  </a:cubicBezTo>
                  <a:cubicBezTo>
                    <a:pt x="512" y="7"/>
                    <a:pt x="486" y="7"/>
                    <a:pt x="461" y="6"/>
                  </a:cubicBezTo>
                  <a:cubicBezTo>
                    <a:pt x="434" y="5"/>
                    <a:pt x="408" y="5"/>
                    <a:pt x="382" y="6"/>
                  </a:cubicBezTo>
                  <a:cubicBezTo>
                    <a:pt x="359" y="7"/>
                    <a:pt x="337" y="8"/>
                    <a:pt x="314" y="6"/>
                  </a:cubicBezTo>
                  <a:cubicBezTo>
                    <a:pt x="295" y="5"/>
                    <a:pt x="275" y="5"/>
                    <a:pt x="256" y="5"/>
                  </a:cubicBezTo>
                  <a:cubicBezTo>
                    <a:pt x="201" y="5"/>
                    <a:pt x="147" y="5"/>
                    <a:pt x="93" y="4"/>
                  </a:cubicBezTo>
                  <a:cubicBezTo>
                    <a:pt x="68" y="4"/>
                    <a:pt x="44" y="5"/>
                    <a:pt x="19" y="6"/>
                  </a:cubicBezTo>
                  <a:cubicBezTo>
                    <a:pt x="13" y="6"/>
                    <a:pt x="0" y="7"/>
                    <a:pt x="0" y="4"/>
                  </a:cubicBezTo>
                  <a:cubicBezTo>
                    <a:pt x="0" y="0"/>
                    <a:pt x="6" y="1"/>
                    <a:pt x="7" y="1"/>
                  </a:cubicBezTo>
                  <a:cubicBezTo>
                    <a:pt x="11" y="0"/>
                    <a:pt x="12" y="1"/>
                    <a:pt x="17" y="1"/>
                  </a:cubicBezTo>
                  <a:cubicBezTo>
                    <a:pt x="37" y="0"/>
                    <a:pt x="58" y="0"/>
                    <a:pt x="78" y="0"/>
                  </a:cubicBezTo>
                  <a:cubicBezTo>
                    <a:pt x="81" y="0"/>
                    <a:pt x="83" y="0"/>
                    <a:pt x="86" y="0"/>
                  </a:cubicBezTo>
                  <a:cubicBezTo>
                    <a:pt x="126" y="0"/>
                    <a:pt x="166" y="0"/>
                    <a:pt x="206" y="0"/>
                  </a:cubicBezTo>
                  <a:cubicBezTo>
                    <a:pt x="225" y="1"/>
                    <a:pt x="244" y="1"/>
                    <a:pt x="263" y="1"/>
                  </a:cubicBezTo>
                  <a:cubicBezTo>
                    <a:pt x="281" y="0"/>
                    <a:pt x="299" y="2"/>
                    <a:pt x="317" y="2"/>
                  </a:cubicBezTo>
                  <a:cubicBezTo>
                    <a:pt x="345" y="2"/>
                    <a:pt x="372" y="2"/>
                    <a:pt x="400" y="2"/>
                  </a:cubicBezTo>
                  <a:cubicBezTo>
                    <a:pt x="414" y="2"/>
                    <a:pt x="428" y="1"/>
                    <a:pt x="442" y="0"/>
                  </a:cubicBezTo>
                  <a:cubicBezTo>
                    <a:pt x="446" y="0"/>
                    <a:pt x="450" y="0"/>
                    <a:pt x="454" y="0"/>
                  </a:cubicBezTo>
                  <a:cubicBezTo>
                    <a:pt x="491" y="1"/>
                    <a:pt x="528" y="3"/>
                    <a:pt x="565" y="4"/>
                  </a:cubicBezTo>
                  <a:cubicBezTo>
                    <a:pt x="575" y="4"/>
                    <a:pt x="584" y="3"/>
                    <a:pt x="593" y="3"/>
                  </a:cubicBezTo>
                  <a:cubicBezTo>
                    <a:pt x="604" y="3"/>
                    <a:pt x="614" y="2"/>
                    <a:pt x="624" y="3"/>
                  </a:cubicBezTo>
                  <a:cubicBezTo>
                    <a:pt x="624" y="3"/>
                    <a:pt x="632" y="2"/>
                    <a:pt x="632" y="5"/>
                  </a:cubicBezTo>
                  <a:cubicBezTo>
                    <a:pt x="632" y="8"/>
                    <a:pt x="628" y="8"/>
                    <a:pt x="6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-1420" y="1564"/>
              <a:ext cx="1309" cy="15"/>
            </a:xfrm>
            <a:custGeom>
              <a:avLst/>
              <a:gdLst>
                <a:gd name="T0" fmla="*/ 11 w 696"/>
                <a:gd name="T1" fmla="*/ 3 h 8"/>
                <a:gd name="T2" fmla="*/ 63 w 696"/>
                <a:gd name="T3" fmla="*/ 2 h 8"/>
                <a:gd name="T4" fmla="*/ 140 w 696"/>
                <a:gd name="T5" fmla="*/ 1 h 8"/>
                <a:gd name="T6" fmla="*/ 161 w 696"/>
                <a:gd name="T7" fmla="*/ 0 h 8"/>
                <a:gd name="T8" fmla="*/ 248 w 696"/>
                <a:gd name="T9" fmla="*/ 1 h 8"/>
                <a:gd name="T10" fmla="*/ 372 w 696"/>
                <a:gd name="T11" fmla="*/ 2 h 8"/>
                <a:gd name="T12" fmla="*/ 493 w 696"/>
                <a:gd name="T13" fmla="*/ 2 h 8"/>
                <a:gd name="T14" fmla="*/ 650 w 696"/>
                <a:gd name="T15" fmla="*/ 1 h 8"/>
                <a:gd name="T16" fmla="*/ 689 w 696"/>
                <a:gd name="T17" fmla="*/ 2 h 8"/>
                <a:gd name="T18" fmla="*/ 696 w 696"/>
                <a:gd name="T19" fmla="*/ 4 h 8"/>
                <a:gd name="T20" fmla="*/ 692 w 696"/>
                <a:gd name="T21" fmla="*/ 7 h 8"/>
                <a:gd name="T22" fmla="*/ 672 w 696"/>
                <a:gd name="T23" fmla="*/ 6 h 8"/>
                <a:gd name="T24" fmla="*/ 618 w 696"/>
                <a:gd name="T25" fmla="*/ 5 h 8"/>
                <a:gd name="T26" fmla="*/ 558 w 696"/>
                <a:gd name="T27" fmla="*/ 7 h 8"/>
                <a:gd name="T28" fmla="*/ 512 w 696"/>
                <a:gd name="T29" fmla="*/ 7 h 8"/>
                <a:gd name="T30" fmla="*/ 434 w 696"/>
                <a:gd name="T31" fmla="*/ 6 h 8"/>
                <a:gd name="T32" fmla="*/ 391 w 696"/>
                <a:gd name="T33" fmla="*/ 5 h 8"/>
                <a:gd name="T34" fmla="*/ 331 w 696"/>
                <a:gd name="T35" fmla="*/ 7 h 8"/>
                <a:gd name="T36" fmla="*/ 262 w 696"/>
                <a:gd name="T37" fmla="*/ 6 h 8"/>
                <a:gd name="T38" fmla="*/ 243 w 696"/>
                <a:gd name="T39" fmla="*/ 5 h 8"/>
                <a:gd name="T40" fmla="*/ 157 w 696"/>
                <a:gd name="T41" fmla="*/ 5 h 8"/>
                <a:gd name="T42" fmla="*/ 109 w 696"/>
                <a:gd name="T43" fmla="*/ 7 h 8"/>
                <a:gd name="T44" fmla="*/ 77 w 696"/>
                <a:gd name="T45" fmla="*/ 7 h 8"/>
                <a:gd name="T46" fmla="*/ 17 w 696"/>
                <a:gd name="T47" fmla="*/ 7 h 8"/>
                <a:gd name="T48" fmla="*/ 5 w 696"/>
                <a:gd name="T49" fmla="*/ 7 h 8"/>
                <a:gd name="T50" fmla="*/ 0 w 696"/>
                <a:gd name="T51" fmla="*/ 5 h 8"/>
                <a:gd name="T52" fmla="*/ 11 w 696"/>
                <a:gd name="T5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6" h="8">
                  <a:moveTo>
                    <a:pt x="11" y="3"/>
                  </a:moveTo>
                  <a:cubicBezTo>
                    <a:pt x="28" y="3"/>
                    <a:pt x="46" y="2"/>
                    <a:pt x="63" y="2"/>
                  </a:cubicBezTo>
                  <a:cubicBezTo>
                    <a:pt x="89" y="4"/>
                    <a:pt x="115" y="2"/>
                    <a:pt x="140" y="1"/>
                  </a:cubicBezTo>
                  <a:cubicBezTo>
                    <a:pt x="147" y="1"/>
                    <a:pt x="154" y="0"/>
                    <a:pt x="161" y="0"/>
                  </a:cubicBezTo>
                  <a:cubicBezTo>
                    <a:pt x="190" y="1"/>
                    <a:pt x="219" y="1"/>
                    <a:pt x="248" y="1"/>
                  </a:cubicBezTo>
                  <a:cubicBezTo>
                    <a:pt x="290" y="2"/>
                    <a:pt x="331" y="2"/>
                    <a:pt x="372" y="2"/>
                  </a:cubicBezTo>
                  <a:cubicBezTo>
                    <a:pt x="413" y="2"/>
                    <a:pt x="453" y="2"/>
                    <a:pt x="493" y="2"/>
                  </a:cubicBezTo>
                  <a:cubicBezTo>
                    <a:pt x="546" y="2"/>
                    <a:pt x="598" y="1"/>
                    <a:pt x="650" y="1"/>
                  </a:cubicBezTo>
                  <a:cubicBezTo>
                    <a:pt x="663" y="1"/>
                    <a:pt x="676" y="2"/>
                    <a:pt x="689" y="2"/>
                  </a:cubicBezTo>
                  <a:cubicBezTo>
                    <a:pt x="689" y="2"/>
                    <a:pt x="696" y="2"/>
                    <a:pt x="696" y="4"/>
                  </a:cubicBezTo>
                  <a:cubicBezTo>
                    <a:pt x="696" y="6"/>
                    <a:pt x="692" y="7"/>
                    <a:pt x="692" y="7"/>
                  </a:cubicBezTo>
                  <a:cubicBezTo>
                    <a:pt x="686" y="7"/>
                    <a:pt x="679" y="6"/>
                    <a:pt x="672" y="6"/>
                  </a:cubicBezTo>
                  <a:cubicBezTo>
                    <a:pt x="654" y="6"/>
                    <a:pt x="636" y="5"/>
                    <a:pt x="618" y="5"/>
                  </a:cubicBezTo>
                  <a:cubicBezTo>
                    <a:pt x="598" y="6"/>
                    <a:pt x="578" y="6"/>
                    <a:pt x="558" y="7"/>
                  </a:cubicBezTo>
                  <a:cubicBezTo>
                    <a:pt x="543" y="7"/>
                    <a:pt x="527" y="7"/>
                    <a:pt x="512" y="7"/>
                  </a:cubicBezTo>
                  <a:cubicBezTo>
                    <a:pt x="486" y="7"/>
                    <a:pt x="460" y="7"/>
                    <a:pt x="434" y="6"/>
                  </a:cubicBezTo>
                  <a:cubicBezTo>
                    <a:pt x="420" y="6"/>
                    <a:pt x="405" y="5"/>
                    <a:pt x="391" y="5"/>
                  </a:cubicBezTo>
                  <a:cubicBezTo>
                    <a:pt x="371" y="6"/>
                    <a:pt x="351" y="7"/>
                    <a:pt x="331" y="7"/>
                  </a:cubicBezTo>
                  <a:cubicBezTo>
                    <a:pt x="308" y="7"/>
                    <a:pt x="285" y="6"/>
                    <a:pt x="262" y="6"/>
                  </a:cubicBezTo>
                  <a:cubicBezTo>
                    <a:pt x="256" y="5"/>
                    <a:pt x="250" y="5"/>
                    <a:pt x="243" y="5"/>
                  </a:cubicBezTo>
                  <a:cubicBezTo>
                    <a:pt x="215" y="5"/>
                    <a:pt x="186" y="5"/>
                    <a:pt x="157" y="5"/>
                  </a:cubicBezTo>
                  <a:cubicBezTo>
                    <a:pt x="141" y="5"/>
                    <a:pt x="125" y="6"/>
                    <a:pt x="109" y="7"/>
                  </a:cubicBezTo>
                  <a:cubicBezTo>
                    <a:pt x="98" y="7"/>
                    <a:pt x="88" y="7"/>
                    <a:pt x="77" y="7"/>
                  </a:cubicBezTo>
                  <a:cubicBezTo>
                    <a:pt x="57" y="6"/>
                    <a:pt x="37" y="5"/>
                    <a:pt x="17" y="7"/>
                  </a:cubicBezTo>
                  <a:cubicBezTo>
                    <a:pt x="13" y="8"/>
                    <a:pt x="9" y="7"/>
                    <a:pt x="5" y="7"/>
                  </a:cubicBezTo>
                  <a:cubicBezTo>
                    <a:pt x="5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-1305" y="1137"/>
              <a:ext cx="1086" cy="15"/>
            </a:xfrm>
            <a:custGeom>
              <a:avLst/>
              <a:gdLst>
                <a:gd name="T0" fmla="*/ 7 w 578"/>
                <a:gd name="T1" fmla="*/ 0 h 8"/>
                <a:gd name="T2" fmla="*/ 82 w 578"/>
                <a:gd name="T3" fmla="*/ 1 h 8"/>
                <a:gd name="T4" fmla="*/ 114 w 578"/>
                <a:gd name="T5" fmla="*/ 0 h 8"/>
                <a:gd name="T6" fmla="*/ 197 w 578"/>
                <a:gd name="T7" fmla="*/ 0 h 8"/>
                <a:gd name="T8" fmla="*/ 250 w 578"/>
                <a:gd name="T9" fmla="*/ 2 h 8"/>
                <a:gd name="T10" fmla="*/ 324 w 578"/>
                <a:gd name="T11" fmla="*/ 2 h 8"/>
                <a:gd name="T12" fmla="*/ 420 w 578"/>
                <a:gd name="T13" fmla="*/ 2 h 8"/>
                <a:gd name="T14" fmla="*/ 567 w 578"/>
                <a:gd name="T15" fmla="*/ 2 h 8"/>
                <a:gd name="T16" fmla="*/ 578 w 578"/>
                <a:gd name="T17" fmla="*/ 5 h 8"/>
                <a:gd name="T18" fmla="*/ 573 w 578"/>
                <a:gd name="T19" fmla="*/ 7 h 8"/>
                <a:gd name="T20" fmla="*/ 516 w 578"/>
                <a:gd name="T21" fmla="*/ 7 h 8"/>
                <a:gd name="T22" fmla="*/ 410 w 578"/>
                <a:gd name="T23" fmla="*/ 7 h 8"/>
                <a:gd name="T24" fmla="*/ 367 w 578"/>
                <a:gd name="T25" fmla="*/ 6 h 8"/>
                <a:gd name="T26" fmla="*/ 316 w 578"/>
                <a:gd name="T27" fmla="*/ 7 h 8"/>
                <a:gd name="T28" fmla="*/ 252 w 578"/>
                <a:gd name="T29" fmla="*/ 7 h 8"/>
                <a:gd name="T30" fmla="*/ 217 w 578"/>
                <a:gd name="T31" fmla="*/ 6 h 8"/>
                <a:gd name="T32" fmla="*/ 92 w 578"/>
                <a:gd name="T33" fmla="*/ 5 h 8"/>
                <a:gd name="T34" fmla="*/ 37 w 578"/>
                <a:gd name="T35" fmla="*/ 5 h 8"/>
                <a:gd name="T36" fmla="*/ 21 w 578"/>
                <a:gd name="T37" fmla="*/ 5 h 8"/>
                <a:gd name="T38" fmla="*/ 7 w 578"/>
                <a:gd name="T39" fmla="*/ 5 h 8"/>
                <a:gd name="T40" fmla="*/ 0 w 578"/>
                <a:gd name="T41" fmla="*/ 2 h 8"/>
                <a:gd name="T42" fmla="*/ 7 w 578"/>
                <a:gd name="T4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8" h="8">
                  <a:moveTo>
                    <a:pt x="7" y="0"/>
                  </a:moveTo>
                  <a:cubicBezTo>
                    <a:pt x="32" y="0"/>
                    <a:pt x="57" y="1"/>
                    <a:pt x="82" y="1"/>
                  </a:cubicBezTo>
                  <a:cubicBezTo>
                    <a:pt x="93" y="1"/>
                    <a:pt x="103" y="0"/>
                    <a:pt x="114" y="0"/>
                  </a:cubicBezTo>
                  <a:cubicBezTo>
                    <a:pt x="141" y="0"/>
                    <a:pt x="169" y="0"/>
                    <a:pt x="197" y="0"/>
                  </a:cubicBezTo>
                  <a:cubicBezTo>
                    <a:pt x="215" y="0"/>
                    <a:pt x="232" y="2"/>
                    <a:pt x="250" y="2"/>
                  </a:cubicBezTo>
                  <a:cubicBezTo>
                    <a:pt x="275" y="3"/>
                    <a:pt x="300" y="2"/>
                    <a:pt x="324" y="2"/>
                  </a:cubicBezTo>
                  <a:cubicBezTo>
                    <a:pt x="356" y="2"/>
                    <a:pt x="388" y="2"/>
                    <a:pt x="420" y="2"/>
                  </a:cubicBezTo>
                  <a:cubicBezTo>
                    <a:pt x="469" y="2"/>
                    <a:pt x="518" y="2"/>
                    <a:pt x="567" y="2"/>
                  </a:cubicBezTo>
                  <a:cubicBezTo>
                    <a:pt x="570" y="2"/>
                    <a:pt x="578" y="3"/>
                    <a:pt x="578" y="5"/>
                  </a:cubicBezTo>
                  <a:cubicBezTo>
                    <a:pt x="578" y="7"/>
                    <a:pt x="575" y="7"/>
                    <a:pt x="573" y="7"/>
                  </a:cubicBezTo>
                  <a:cubicBezTo>
                    <a:pt x="554" y="7"/>
                    <a:pt x="535" y="7"/>
                    <a:pt x="516" y="7"/>
                  </a:cubicBezTo>
                  <a:cubicBezTo>
                    <a:pt x="481" y="7"/>
                    <a:pt x="446" y="7"/>
                    <a:pt x="410" y="7"/>
                  </a:cubicBezTo>
                  <a:cubicBezTo>
                    <a:pt x="396" y="7"/>
                    <a:pt x="381" y="6"/>
                    <a:pt x="367" y="6"/>
                  </a:cubicBezTo>
                  <a:cubicBezTo>
                    <a:pt x="350" y="6"/>
                    <a:pt x="333" y="7"/>
                    <a:pt x="316" y="7"/>
                  </a:cubicBezTo>
                  <a:cubicBezTo>
                    <a:pt x="295" y="7"/>
                    <a:pt x="273" y="8"/>
                    <a:pt x="252" y="7"/>
                  </a:cubicBezTo>
                  <a:cubicBezTo>
                    <a:pt x="240" y="7"/>
                    <a:pt x="229" y="6"/>
                    <a:pt x="217" y="6"/>
                  </a:cubicBezTo>
                  <a:cubicBezTo>
                    <a:pt x="176" y="5"/>
                    <a:pt x="134" y="3"/>
                    <a:pt x="92" y="5"/>
                  </a:cubicBezTo>
                  <a:cubicBezTo>
                    <a:pt x="74" y="6"/>
                    <a:pt x="56" y="5"/>
                    <a:pt x="37" y="5"/>
                  </a:cubicBezTo>
                  <a:cubicBezTo>
                    <a:pt x="32" y="5"/>
                    <a:pt x="27" y="5"/>
                    <a:pt x="21" y="5"/>
                  </a:cubicBezTo>
                  <a:cubicBezTo>
                    <a:pt x="17" y="5"/>
                    <a:pt x="12" y="5"/>
                    <a:pt x="7" y="5"/>
                  </a:cubicBezTo>
                  <a:cubicBezTo>
                    <a:pt x="7" y="5"/>
                    <a:pt x="0" y="4"/>
                    <a:pt x="0" y="2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0" name="Freeform 95"/>
            <p:cNvSpPr>
              <a:spLocks/>
            </p:cNvSpPr>
            <p:nvPr userDrawn="1"/>
          </p:nvSpPr>
          <p:spPr bwMode="auto">
            <a:xfrm>
              <a:off x="-1317" y="2885"/>
              <a:ext cx="1108" cy="18"/>
            </a:xfrm>
            <a:custGeom>
              <a:avLst/>
              <a:gdLst>
                <a:gd name="T0" fmla="*/ 572 w 589"/>
                <a:gd name="T1" fmla="*/ 9 h 10"/>
                <a:gd name="T2" fmla="*/ 488 w 589"/>
                <a:gd name="T3" fmla="*/ 7 h 10"/>
                <a:gd name="T4" fmla="*/ 405 w 589"/>
                <a:gd name="T5" fmla="*/ 7 h 10"/>
                <a:gd name="T6" fmla="*/ 291 w 589"/>
                <a:gd name="T7" fmla="*/ 7 h 10"/>
                <a:gd name="T8" fmla="*/ 221 w 589"/>
                <a:gd name="T9" fmla="*/ 6 h 10"/>
                <a:gd name="T10" fmla="*/ 154 w 589"/>
                <a:gd name="T11" fmla="*/ 6 h 10"/>
                <a:gd name="T12" fmla="*/ 124 w 589"/>
                <a:gd name="T13" fmla="*/ 5 h 10"/>
                <a:gd name="T14" fmla="*/ 24 w 589"/>
                <a:gd name="T15" fmla="*/ 7 h 10"/>
                <a:gd name="T16" fmla="*/ 4 w 589"/>
                <a:gd name="T17" fmla="*/ 7 h 10"/>
                <a:gd name="T18" fmla="*/ 0 w 589"/>
                <a:gd name="T19" fmla="*/ 5 h 10"/>
                <a:gd name="T20" fmla="*/ 6 w 589"/>
                <a:gd name="T21" fmla="*/ 2 h 10"/>
                <a:gd name="T22" fmla="*/ 52 w 589"/>
                <a:gd name="T23" fmla="*/ 1 h 10"/>
                <a:gd name="T24" fmla="*/ 91 w 589"/>
                <a:gd name="T25" fmla="*/ 0 h 10"/>
                <a:gd name="T26" fmla="*/ 146 w 589"/>
                <a:gd name="T27" fmla="*/ 0 h 10"/>
                <a:gd name="T28" fmla="*/ 181 w 589"/>
                <a:gd name="T29" fmla="*/ 0 h 10"/>
                <a:gd name="T30" fmla="*/ 268 w 589"/>
                <a:gd name="T31" fmla="*/ 2 h 10"/>
                <a:gd name="T32" fmla="*/ 340 w 589"/>
                <a:gd name="T33" fmla="*/ 1 h 10"/>
                <a:gd name="T34" fmla="*/ 420 w 589"/>
                <a:gd name="T35" fmla="*/ 2 h 10"/>
                <a:gd name="T36" fmla="*/ 449 w 589"/>
                <a:gd name="T37" fmla="*/ 3 h 10"/>
                <a:gd name="T38" fmla="*/ 491 w 589"/>
                <a:gd name="T39" fmla="*/ 2 h 10"/>
                <a:gd name="T40" fmla="*/ 586 w 589"/>
                <a:gd name="T41" fmla="*/ 5 h 10"/>
                <a:gd name="T42" fmla="*/ 589 w 589"/>
                <a:gd name="T43" fmla="*/ 7 h 10"/>
                <a:gd name="T44" fmla="*/ 572 w 589"/>
                <a:gd name="T4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9" h="10">
                  <a:moveTo>
                    <a:pt x="572" y="9"/>
                  </a:moveTo>
                  <a:cubicBezTo>
                    <a:pt x="544" y="6"/>
                    <a:pt x="516" y="6"/>
                    <a:pt x="488" y="7"/>
                  </a:cubicBezTo>
                  <a:cubicBezTo>
                    <a:pt x="460" y="7"/>
                    <a:pt x="432" y="7"/>
                    <a:pt x="405" y="7"/>
                  </a:cubicBezTo>
                  <a:cubicBezTo>
                    <a:pt x="367" y="6"/>
                    <a:pt x="329" y="7"/>
                    <a:pt x="291" y="7"/>
                  </a:cubicBezTo>
                  <a:cubicBezTo>
                    <a:pt x="267" y="7"/>
                    <a:pt x="244" y="7"/>
                    <a:pt x="221" y="6"/>
                  </a:cubicBezTo>
                  <a:cubicBezTo>
                    <a:pt x="199" y="5"/>
                    <a:pt x="176" y="4"/>
                    <a:pt x="154" y="6"/>
                  </a:cubicBezTo>
                  <a:cubicBezTo>
                    <a:pt x="144" y="6"/>
                    <a:pt x="134" y="5"/>
                    <a:pt x="124" y="5"/>
                  </a:cubicBezTo>
                  <a:cubicBezTo>
                    <a:pt x="90" y="5"/>
                    <a:pt x="57" y="6"/>
                    <a:pt x="24" y="7"/>
                  </a:cubicBezTo>
                  <a:cubicBezTo>
                    <a:pt x="17" y="7"/>
                    <a:pt x="11" y="7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2"/>
                    <a:pt x="3" y="2"/>
                    <a:pt x="6" y="2"/>
                  </a:cubicBezTo>
                  <a:cubicBezTo>
                    <a:pt x="21" y="1"/>
                    <a:pt x="37" y="1"/>
                    <a:pt x="52" y="1"/>
                  </a:cubicBezTo>
                  <a:cubicBezTo>
                    <a:pt x="65" y="0"/>
                    <a:pt x="78" y="0"/>
                    <a:pt x="91" y="0"/>
                  </a:cubicBezTo>
                  <a:cubicBezTo>
                    <a:pt x="109" y="0"/>
                    <a:pt x="128" y="0"/>
                    <a:pt x="146" y="0"/>
                  </a:cubicBezTo>
                  <a:cubicBezTo>
                    <a:pt x="157" y="0"/>
                    <a:pt x="169" y="0"/>
                    <a:pt x="181" y="0"/>
                  </a:cubicBezTo>
                  <a:cubicBezTo>
                    <a:pt x="210" y="1"/>
                    <a:pt x="239" y="2"/>
                    <a:pt x="268" y="2"/>
                  </a:cubicBezTo>
                  <a:cubicBezTo>
                    <a:pt x="292" y="2"/>
                    <a:pt x="316" y="1"/>
                    <a:pt x="340" y="1"/>
                  </a:cubicBezTo>
                  <a:cubicBezTo>
                    <a:pt x="367" y="1"/>
                    <a:pt x="393" y="1"/>
                    <a:pt x="420" y="2"/>
                  </a:cubicBezTo>
                  <a:cubicBezTo>
                    <a:pt x="430" y="2"/>
                    <a:pt x="439" y="3"/>
                    <a:pt x="449" y="3"/>
                  </a:cubicBezTo>
                  <a:cubicBezTo>
                    <a:pt x="463" y="3"/>
                    <a:pt x="477" y="2"/>
                    <a:pt x="491" y="2"/>
                  </a:cubicBezTo>
                  <a:cubicBezTo>
                    <a:pt x="523" y="1"/>
                    <a:pt x="554" y="2"/>
                    <a:pt x="586" y="5"/>
                  </a:cubicBezTo>
                  <a:cubicBezTo>
                    <a:pt x="586" y="5"/>
                    <a:pt x="589" y="5"/>
                    <a:pt x="589" y="7"/>
                  </a:cubicBezTo>
                  <a:cubicBezTo>
                    <a:pt x="589" y="10"/>
                    <a:pt x="572" y="9"/>
                    <a:pt x="5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1" name="Freeform 96"/>
            <p:cNvSpPr>
              <a:spLocks/>
            </p:cNvSpPr>
            <p:nvPr userDrawn="1"/>
          </p:nvSpPr>
          <p:spPr bwMode="auto">
            <a:xfrm>
              <a:off x="-1302" y="2926"/>
              <a:ext cx="1078" cy="19"/>
            </a:xfrm>
            <a:custGeom>
              <a:avLst/>
              <a:gdLst>
                <a:gd name="T0" fmla="*/ 3 w 573"/>
                <a:gd name="T1" fmla="*/ 4 h 10"/>
                <a:gd name="T2" fmla="*/ 21 w 573"/>
                <a:gd name="T3" fmla="*/ 4 h 10"/>
                <a:gd name="T4" fmla="*/ 98 w 573"/>
                <a:gd name="T5" fmla="*/ 5 h 10"/>
                <a:gd name="T6" fmla="*/ 156 w 573"/>
                <a:gd name="T7" fmla="*/ 4 h 10"/>
                <a:gd name="T8" fmla="*/ 227 w 573"/>
                <a:gd name="T9" fmla="*/ 4 h 10"/>
                <a:gd name="T10" fmla="*/ 250 w 573"/>
                <a:gd name="T11" fmla="*/ 3 h 10"/>
                <a:gd name="T12" fmla="*/ 359 w 573"/>
                <a:gd name="T13" fmla="*/ 4 h 10"/>
                <a:gd name="T14" fmla="*/ 401 w 573"/>
                <a:gd name="T15" fmla="*/ 4 h 10"/>
                <a:gd name="T16" fmla="*/ 454 w 573"/>
                <a:gd name="T17" fmla="*/ 3 h 10"/>
                <a:gd name="T18" fmla="*/ 487 w 573"/>
                <a:gd name="T19" fmla="*/ 2 h 10"/>
                <a:gd name="T20" fmla="*/ 552 w 573"/>
                <a:gd name="T21" fmla="*/ 5 h 10"/>
                <a:gd name="T22" fmla="*/ 569 w 573"/>
                <a:gd name="T23" fmla="*/ 5 h 10"/>
                <a:gd name="T24" fmla="*/ 573 w 573"/>
                <a:gd name="T25" fmla="*/ 7 h 10"/>
                <a:gd name="T26" fmla="*/ 566 w 573"/>
                <a:gd name="T27" fmla="*/ 10 h 10"/>
                <a:gd name="T28" fmla="*/ 529 w 573"/>
                <a:gd name="T29" fmla="*/ 8 h 10"/>
                <a:gd name="T30" fmla="*/ 477 w 573"/>
                <a:gd name="T31" fmla="*/ 7 h 10"/>
                <a:gd name="T32" fmla="*/ 380 w 573"/>
                <a:gd name="T33" fmla="*/ 9 h 10"/>
                <a:gd name="T34" fmla="*/ 306 w 573"/>
                <a:gd name="T35" fmla="*/ 6 h 10"/>
                <a:gd name="T36" fmla="*/ 250 w 573"/>
                <a:gd name="T37" fmla="*/ 8 h 10"/>
                <a:gd name="T38" fmla="*/ 230 w 573"/>
                <a:gd name="T39" fmla="*/ 9 h 10"/>
                <a:gd name="T40" fmla="*/ 143 w 573"/>
                <a:gd name="T41" fmla="*/ 9 h 10"/>
                <a:gd name="T42" fmla="*/ 46 w 573"/>
                <a:gd name="T43" fmla="*/ 9 h 10"/>
                <a:gd name="T44" fmla="*/ 8 w 573"/>
                <a:gd name="T45" fmla="*/ 9 h 10"/>
                <a:gd name="T46" fmla="*/ 0 w 573"/>
                <a:gd name="T47" fmla="*/ 6 h 10"/>
                <a:gd name="T48" fmla="*/ 3 w 573"/>
                <a:gd name="T4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3" h="10">
                  <a:moveTo>
                    <a:pt x="3" y="4"/>
                  </a:moveTo>
                  <a:cubicBezTo>
                    <a:pt x="9" y="4"/>
                    <a:pt x="15" y="4"/>
                    <a:pt x="21" y="4"/>
                  </a:cubicBezTo>
                  <a:cubicBezTo>
                    <a:pt x="47" y="4"/>
                    <a:pt x="73" y="5"/>
                    <a:pt x="98" y="5"/>
                  </a:cubicBezTo>
                  <a:cubicBezTo>
                    <a:pt x="118" y="5"/>
                    <a:pt x="137" y="5"/>
                    <a:pt x="156" y="4"/>
                  </a:cubicBezTo>
                  <a:cubicBezTo>
                    <a:pt x="180" y="4"/>
                    <a:pt x="203" y="4"/>
                    <a:pt x="227" y="4"/>
                  </a:cubicBezTo>
                  <a:cubicBezTo>
                    <a:pt x="235" y="4"/>
                    <a:pt x="242" y="4"/>
                    <a:pt x="250" y="3"/>
                  </a:cubicBezTo>
                  <a:cubicBezTo>
                    <a:pt x="286" y="0"/>
                    <a:pt x="322" y="1"/>
                    <a:pt x="359" y="4"/>
                  </a:cubicBezTo>
                  <a:cubicBezTo>
                    <a:pt x="373" y="5"/>
                    <a:pt x="387" y="4"/>
                    <a:pt x="401" y="4"/>
                  </a:cubicBezTo>
                  <a:cubicBezTo>
                    <a:pt x="419" y="4"/>
                    <a:pt x="436" y="4"/>
                    <a:pt x="454" y="3"/>
                  </a:cubicBezTo>
                  <a:cubicBezTo>
                    <a:pt x="465" y="3"/>
                    <a:pt x="476" y="2"/>
                    <a:pt x="487" y="2"/>
                  </a:cubicBezTo>
                  <a:cubicBezTo>
                    <a:pt x="509" y="3"/>
                    <a:pt x="531" y="4"/>
                    <a:pt x="552" y="5"/>
                  </a:cubicBezTo>
                  <a:cubicBezTo>
                    <a:pt x="558" y="5"/>
                    <a:pt x="564" y="5"/>
                    <a:pt x="569" y="5"/>
                  </a:cubicBezTo>
                  <a:cubicBezTo>
                    <a:pt x="569" y="5"/>
                    <a:pt x="573" y="5"/>
                    <a:pt x="573" y="7"/>
                  </a:cubicBezTo>
                  <a:cubicBezTo>
                    <a:pt x="573" y="10"/>
                    <a:pt x="566" y="10"/>
                    <a:pt x="566" y="10"/>
                  </a:cubicBezTo>
                  <a:cubicBezTo>
                    <a:pt x="554" y="9"/>
                    <a:pt x="541" y="9"/>
                    <a:pt x="529" y="8"/>
                  </a:cubicBezTo>
                  <a:cubicBezTo>
                    <a:pt x="511" y="7"/>
                    <a:pt x="494" y="7"/>
                    <a:pt x="477" y="7"/>
                  </a:cubicBezTo>
                  <a:cubicBezTo>
                    <a:pt x="445" y="8"/>
                    <a:pt x="412" y="9"/>
                    <a:pt x="380" y="9"/>
                  </a:cubicBezTo>
                  <a:cubicBezTo>
                    <a:pt x="355" y="9"/>
                    <a:pt x="331" y="7"/>
                    <a:pt x="306" y="6"/>
                  </a:cubicBezTo>
                  <a:cubicBezTo>
                    <a:pt x="287" y="6"/>
                    <a:pt x="269" y="7"/>
                    <a:pt x="250" y="8"/>
                  </a:cubicBezTo>
                  <a:cubicBezTo>
                    <a:pt x="244" y="8"/>
                    <a:pt x="237" y="9"/>
                    <a:pt x="230" y="9"/>
                  </a:cubicBezTo>
                  <a:cubicBezTo>
                    <a:pt x="201" y="9"/>
                    <a:pt x="172" y="9"/>
                    <a:pt x="143" y="9"/>
                  </a:cubicBezTo>
                  <a:cubicBezTo>
                    <a:pt x="110" y="10"/>
                    <a:pt x="78" y="9"/>
                    <a:pt x="46" y="9"/>
                  </a:cubicBezTo>
                  <a:cubicBezTo>
                    <a:pt x="33" y="9"/>
                    <a:pt x="21" y="9"/>
                    <a:pt x="8" y="9"/>
                  </a:cubicBezTo>
                  <a:cubicBezTo>
                    <a:pt x="8" y="9"/>
                    <a:pt x="0" y="9"/>
                    <a:pt x="0" y="6"/>
                  </a:cubicBezTo>
                  <a:cubicBezTo>
                    <a:pt x="0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2" name="Freeform 97"/>
            <p:cNvSpPr>
              <a:spLocks/>
            </p:cNvSpPr>
            <p:nvPr userDrawn="1"/>
          </p:nvSpPr>
          <p:spPr bwMode="auto">
            <a:xfrm>
              <a:off x="-1347" y="1520"/>
              <a:ext cx="1166" cy="17"/>
            </a:xfrm>
            <a:custGeom>
              <a:avLst/>
              <a:gdLst>
                <a:gd name="T0" fmla="*/ 9 w 620"/>
                <a:gd name="T1" fmla="*/ 2 h 9"/>
                <a:gd name="T2" fmla="*/ 74 w 620"/>
                <a:gd name="T3" fmla="*/ 3 h 9"/>
                <a:gd name="T4" fmla="*/ 278 w 620"/>
                <a:gd name="T5" fmla="*/ 2 h 9"/>
                <a:gd name="T6" fmla="*/ 342 w 620"/>
                <a:gd name="T7" fmla="*/ 2 h 9"/>
                <a:gd name="T8" fmla="*/ 391 w 620"/>
                <a:gd name="T9" fmla="*/ 1 h 9"/>
                <a:gd name="T10" fmla="*/ 524 w 620"/>
                <a:gd name="T11" fmla="*/ 2 h 9"/>
                <a:gd name="T12" fmla="*/ 598 w 620"/>
                <a:gd name="T13" fmla="*/ 5 h 9"/>
                <a:gd name="T14" fmla="*/ 620 w 620"/>
                <a:gd name="T15" fmla="*/ 6 h 9"/>
                <a:gd name="T16" fmla="*/ 612 w 620"/>
                <a:gd name="T17" fmla="*/ 8 h 9"/>
                <a:gd name="T18" fmla="*/ 594 w 620"/>
                <a:gd name="T19" fmla="*/ 9 h 9"/>
                <a:gd name="T20" fmla="*/ 432 w 620"/>
                <a:gd name="T21" fmla="*/ 5 h 9"/>
                <a:gd name="T22" fmla="*/ 380 w 620"/>
                <a:gd name="T23" fmla="*/ 6 h 9"/>
                <a:gd name="T24" fmla="*/ 259 w 620"/>
                <a:gd name="T25" fmla="*/ 7 h 9"/>
                <a:gd name="T26" fmla="*/ 153 w 620"/>
                <a:gd name="T27" fmla="*/ 8 h 9"/>
                <a:gd name="T28" fmla="*/ 126 w 620"/>
                <a:gd name="T29" fmla="*/ 7 h 9"/>
                <a:gd name="T30" fmla="*/ 82 w 620"/>
                <a:gd name="T31" fmla="*/ 7 h 9"/>
                <a:gd name="T32" fmla="*/ 77 w 620"/>
                <a:gd name="T33" fmla="*/ 8 h 9"/>
                <a:gd name="T34" fmla="*/ 11 w 620"/>
                <a:gd name="T35" fmla="*/ 6 h 9"/>
                <a:gd name="T36" fmla="*/ 0 w 620"/>
                <a:gd name="T37" fmla="*/ 4 h 9"/>
                <a:gd name="T38" fmla="*/ 9 w 620"/>
                <a:gd name="T3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0" h="9">
                  <a:moveTo>
                    <a:pt x="9" y="2"/>
                  </a:moveTo>
                  <a:cubicBezTo>
                    <a:pt x="31" y="2"/>
                    <a:pt x="52" y="3"/>
                    <a:pt x="74" y="3"/>
                  </a:cubicBezTo>
                  <a:cubicBezTo>
                    <a:pt x="142" y="3"/>
                    <a:pt x="210" y="4"/>
                    <a:pt x="278" y="2"/>
                  </a:cubicBezTo>
                  <a:cubicBezTo>
                    <a:pt x="299" y="1"/>
                    <a:pt x="321" y="2"/>
                    <a:pt x="342" y="2"/>
                  </a:cubicBezTo>
                  <a:cubicBezTo>
                    <a:pt x="358" y="2"/>
                    <a:pt x="375" y="1"/>
                    <a:pt x="391" y="1"/>
                  </a:cubicBezTo>
                  <a:cubicBezTo>
                    <a:pt x="435" y="0"/>
                    <a:pt x="479" y="0"/>
                    <a:pt x="524" y="2"/>
                  </a:cubicBezTo>
                  <a:cubicBezTo>
                    <a:pt x="549" y="3"/>
                    <a:pt x="573" y="4"/>
                    <a:pt x="598" y="5"/>
                  </a:cubicBezTo>
                  <a:cubicBezTo>
                    <a:pt x="598" y="5"/>
                    <a:pt x="620" y="4"/>
                    <a:pt x="620" y="6"/>
                  </a:cubicBezTo>
                  <a:cubicBezTo>
                    <a:pt x="620" y="9"/>
                    <a:pt x="612" y="8"/>
                    <a:pt x="612" y="8"/>
                  </a:cubicBezTo>
                  <a:cubicBezTo>
                    <a:pt x="606" y="9"/>
                    <a:pt x="600" y="9"/>
                    <a:pt x="594" y="9"/>
                  </a:cubicBezTo>
                  <a:cubicBezTo>
                    <a:pt x="540" y="7"/>
                    <a:pt x="486" y="5"/>
                    <a:pt x="432" y="5"/>
                  </a:cubicBezTo>
                  <a:cubicBezTo>
                    <a:pt x="415" y="5"/>
                    <a:pt x="397" y="5"/>
                    <a:pt x="380" y="6"/>
                  </a:cubicBezTo>
                  <a:cubicBezTo>
                    <a:pt x="339" y="6"/>
                    <a:pt x="299" y="6"/>
                    <a:pt x="259" y="7"/>
                  </a:cubicBezTo>
                  <a:cubicBezTo>
                    <a:pt x="223" y="7"/>
                    <a:pt x="188" y="8"/>
                    <a:pt x="153" y="8"/>
                  </a:cubicBezTo>
                  <a:cubicBezTo>
                    <a:pt x="144" y="8"/>
                    <a:pt x="135" y="7"/>
                    <a:pt x="126" y="7"/>
                  </a:cubicBezTo>
                  <a:cubicBezTo>
                    <a:pt x="111" y="7"/>
                    <a:pt x="97" y="7"/>
                    <a:pt x="82" y="7"/>
                  </a:cubicBezTo>
                  <a:cubicBezTo>
                    <a:pt x="81" y="7"/>
                    <a:pt x="79" y="8"/>
                    <a:pt x="77" y="8"/>
                  </a:cubicBezTo>
                  <a:cubicBezTo>
                    <a:pt x="55" y="5"/>
                    <a:pt x="33" y="7"/>
                    <a:pt x="11" y="6"/>
                  </a:cubicBezTo>
                  <a:cubicBezTo>
                    <a:pt x="11" y="6"/>
                    <a:pt x="0" y="6"/>
                    <a:pt x="0" y="4"/>
                  </a:cubicBezTo>
                  <a:cubicBezTo>
                    <a:pt x="0" y="2"/>
                    <a:pt x="9" y="2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3" name="Freeform 98"/>
            <p:cNvSpPr>
              <a:spLocks/>
            </p:cNvSpPr>
            <p:nvPr userDrawn="1"/>
          </p:nvSpPr>
          <p:spPr bwMode="auto">
            <a:xfrm>
              <a:off x="-2879" y="-567"/>
              <a:ext cx="1848" cy="15"/>
            </a:xfrm>
            <a:custGeom>
              <a:avLst/>
              <a:gdLst>
                <a:gd name="T0" fmla="*/ 981 w 983"/>
                <a:gd name="T1" fmla="*/ 5 h 8"/>
                <a:gd name="T2" fmla="*/ 915 w 983"/>
                <a:gd name="T3" fmla="*/ 6 h 8"/>
                <a:gd name="T4" fmla="*/ 718 w 983"/>
                <a:gd name="T5" fmla="*/ 6 h 8"/>
                <a:gd name="T6" fmla="*/ 646 w 983"/>
                <a:gd name="T7" fmla="*/ 7 h 8"/>
                <a:gd name="T8" fmla="*/ 524 w 983"/>
                <a:gd name="T9" fmla="*/ 7 h 8"/>
                <a:gd name="T10" fmla="*/ 405 w 983"/>
                <a:gd name="T11" fmla="*/ 6 h 8"/>
                <a:gd name="T12" fmla="*/ 166 w 983"/>
                <a:gd name="T13" fmla="*/ 8 h 8"/>
                <a:gd name="T14" fmla="*/ 64 w 983"/>
                <a:gd name="T15" fmla="*/ 6 h 8"/>
                <a:gd name="T16" fmla="*/ 36 w 983"/>
                <a:gd name="T17" fmla="*/ 6 h 8"/>
                <a:gd name="T18" fmla="*/ 3 w 983"/>
                <a:gd name="T19" fmla="*/ 6 h 8"/>
                <a:gd name="T20" fmla="*/ 0 w 983"/>
                <a:gd name="T21" fmla="*/ 4 h 8"/>
                <a:gd name="T22" fmla="*/ 7 w 983"/>
                <a:gd name="T23" fmla="*/ 1 h 8"/>
                <a:gd name="T24" fmla="*/ 60 w 983"/>
                <a:gd name="T25" fmla="*/ 1 h 8"/>
                <a:gd name="T26" fmla="*/ 265 w 983"/>
                <a:gd name="T27" fmla="*/ 2 h 8"/>
                <a:gd name="T28" fmla="*/ 385 w 983"/>
                <a:gd name="T29" fmla="*/ 1 h 8"/>
                <a:gd name="T30" fmla="*/ 607 w 983"/>
                <a:gd name="T31" fmla="*/ 3 h 8"/>
                <a:gd name="T32" fmla="*/ 729 w 983"/>
                <a:gd name="T33" fmla="*/ 0 h 8"/>
                <a:gd name="T34" fmla="*/ 909 w 983"/>
                <a:gd name="T35" fmla="*/ 0 h 8"/>
                <a:gd name="T36" fmla="*/ 962 w 983"/>
                <a:gd name="T37" fmla="*/ 0 h 8"/>
                <a:gd name="T38" fmla="*/ 981 w 983"/>
                <a:gd name="T39" fmla="*/ 2 h 8"/>
                <a:gd name="T40" fmla="*/ 983 w 983"/>
                <a:gd name="T41" fmla="*/ 4 h 8"/>
                <a:gd name="T42" fmla="*/ 981 w 983"/>
                <a:gd name="T4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83" h="8">
                  <a:moveTo>
                    <a:pt x="981" y="5"/>
                  </a:moveTo>
                  <a:cubicBezTo>
                    <a:pt x="958" y="5"/>
                    <a:pt x="937" y="6"/>
                    <a:pt x="915" y="6"/>
                  </a:cubicBezTo>
                  <a:cubicBezTo>
                    <a:pt x="850" y="6"/>
                    <a:pt x="784" y="5"/>
                    <a:pt x="718" y="6"/>
                  </a:cubicBezTo>
                  <a:cubicBezTo>
                    <a:pt x="694" y="6"/>
                    <a:pt x="670" y="7"/>
                    <a:pt x="646" y="7"/>
                  </a:cubicBezTo>
                  <a:cubicBezTo>
                    <a:pt x="606" y="7"/>
                    <a:pt x="565" y="7"/>
                    <a:pt x="524" y="7"/>
                  </a:cubicBezTo>
                  <a:cubicBezTo>
                    <a:pt x="485" y="7"/>
                    <a:pt x="445" y="6"/>
                    <a:pt x="405" y="6"/>
                  </a:cubicBezTo>
                  <a:cubicBezTo>
                    <a:pt x="326" y="6"/>
                    <a:pt x="246" y="7"/>
                    <a:pt x="166" y="8"/>
                  </a:cubicBezTo>
                  <a:cubicBezTo>
                    <a:pt x="132" y="8"/>
                    <a:pt x="98" y="7"/>
                    <a:pt x="64" y="6"/>
                  </a:cubicBezTo>
                  <a:cubicBezTo>
                    <a:pt x="55" y="6"/>
                    <a:pt x="45" y="6"/>
                    <a:pt x="36" y="6"/>
                  </a:cubicBezTo>
                  <a:cubicBezTo>
                    <a:pt x="25" y="6"/>
                    <a:pt x="13" y="6"/>
                    <a:pt x="3" y="6"/>
                  </a:cubicBezTo>
                  <a:cubicBezTo>
                    <a:pt x="2" y="6"/>
                    <a:pt x="0" y="5"/>
                    <a:pt x="0" y="4"/>
                  </a:cubicBezTo>
                  <a:cubicBezTo>
                    <a:pt x="0" y="2"/>
                    <a:pt x="4" y="1"/>
                    <a:pt x="7" y="1"/>
                  </a:cubicBezTo>
                  <a:cubicBezTo>
                    <a:pt x="25" y="1"/>
                    <a:pt x="42" y="1"/>
                    <a:pt x="60" y="1"/>
                  </a:cubicBezTo>
                  <a:cubicBezTo>
                    <a:pt x="128" y="3"/>
                    <a:pt x="197" y="2"/>
                    <a:pt x="265" y="2"/>
                  </a:cubicBezTo>
                  <a:cubicBezTo>
                    <a:pt x="305" y="1"/>
                    <a:pt x="345" y="1"/>
                    <a:pt x="385" y="1"/>
                  </a:cubicBezTo>
                  <a:cubicBezTo>
                    <a:pt x="459" y="1"/>
                    <a:pt x="533" y="2"/>
                    <a:pt x="607" y="3"/>
                  </a:cubicBezTo>
                  <a:cubicBezTo>
                    <a:pt x="647" y="3"/>
                    <a:pt x="688" y="1"/>
                    <a:pt x="729" y="0"/>
                  </a:cubicBezTo>
                  <a:cubicBezTo>
                    <a:pt x="789" y="0"/>
                    <a:pt x="849" y="0"/>
                    <a:pt x="909" y="0"/>
                  </a:cubicBezTo>
                  <a:cubicBezTo>
                    <a:pt x="927" y="0"/>
                    <a:pt x="944" y="0"/>
                    <a:pt x="962" y="0"/>
                  </a:cubicBezTo>
                  <a:cubicBezTo>
                    <a:pt x="968" y="1"/>
                    <a:pt x="974" y="1"/>
                    <a:pt x="981" y="2"/>
                  </a:cubicBezTo>
                  <a:cubicBezTo>
                    <a:pt x="981" y="2"/>
                    <a:pt x="983" y="2"/>
                    <a:pt x="983" y="4"/>
                  </a:cubicBezTo>
                  <a:cubicBezTo>
                    <a:pt x="983" y="5"/>
                    <a:pt x="981" y="5"/>
                    <a:pt x="9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4" name="Freeform 99"/>
            <p:cNvSpPr>
              <a:spLocks/>
            </p:cNvSpPr>
            <p:nvPr userDrawn="1"/>
          </p:nvSpPr>
          <p:spPr bwMode="auto">
            <a:xfrm>
              <a:off x="-1286" y="2965"/>
              <a:ext cx="1049" cy="19"/>
            </a:xfrm>
            <a:custGeom>
              <a:avLst/>
              <a:gdLst>
                <a:gd name="T0" fmla="*/ 9 w 558"/>
                <a:gd name="T1" fmla="*/ 3 h 10"/>
                <a:gd name="T2" fmla="*/ 97 w 558"/>
                <a:gd name="T3" fmla="*/ 4 h 10"/>
                <a:gd name="T4" fmla="*/ 106 w 558"/>
                <a:gd name="T5" fmla="*/ 4 h 10"/>
                <a:gd name="T6" fmla="*/ 182 w 558"/>
                <a:gd name="T7" fmla="*/ 3 h 10"/>
                <a:gd name="T8" fmla="*/ 206 w 558"/>
                <a:gd name="T9" fmla="*/ 4 h 10"/>
                <a:gd name="T10" fmla="*/ 274 w 558"/>
                <a:gd name="T11" fmla="*/ 4 h 10"/>
                <a:gd name="T12" fmla="*/ 374 w 558"/>
                <a:gd name="T13" fmla="*/ 4 h 10"/>
                <a:gd name="T14" fmla="*/ 535 w 558"/>
                <a:gd name="T15" fmla="*/ 5 h 10"/>
                <a:gd name="T16" fmla="*/ 554 w 558"/>
                <a:gd name="T17" fmla="*/ 6 h 10"/>
                <a:gd name="T18" fmla="*/ 558 w 558"/>
                <a:gd name="T19" fmla="*/ 8 h 10"/>
                <a:gd name="T20" fmla="*/ 555 w 558"/>
                <a:gd name="T21" fmla="*/ 10 h 10"/>
                <a:gd name="T22" fmla="*/ 501 w 558"/>
                <a:gd name="T23" fmla="*/ 10 h 10"/>
                <a:gd name="T24" fmla="*/ 422 w 558"/>
                <a:gd name="T25" fmla="*/ 10 h 10"/>
                <a:gd name="T26" fmla="*/ 372 w 558"/>
                <a:gd name="T27" fmla="*/ 9 h 10"/>
                <a:gd name="T28" fmla="*/ 235 w 558"/>
                <a:gd name="T29" fmla="*/ 10 h 10"/>
                <a:gd name="T30" fmla="*/ 193 w 558"/>
                <a:gd name="T31" fmla="*/ 9 h 10"/>
                <a:gd name="T32" fmla="*/ 172 w 558"/>
                <a:gd name="T33" fmla="*/ 8 h 10"/>
                <a:gd name="T34" fmla="*/ 104 w 558"/>
                <a:gd name="T35" fmla="*/ 9 h 10"/>
                <a:gd name="T36" fmla="*/ 99 w 558"/>
                <a:gd name="T37" fmla="*/ 9 h 10"/>
                <a:gd name="T38" fmla="*/ 10 w 558"/>
                <a:gd name="T39" fmla="*/ 9 h 10"/>
                <a:gd name="T40" fmla="*/ 4 w 558"/>
                <a:gd name="T41" fmla="*/ 8 h 10"/>
                <a:gd name="T42" fmla="*/ 0 w 558"/>
                <a:gd name="T43" fmla="*/ 6 h 10"/>
                <a:gd name="T44" fmla="*/ 9 w 558"/>
                <a:gd name="T4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8" h="10">
                  <a:moveTo>
                    <a:pt x="9" y="3"/>
                  </a:moveTo>
                  <a:cubicBezTo>
                    <a:pt x="39" y="3"/>
                    <a:pt x="68" y="0"/>
                    <a:pt x="97" y="4"/>
                  </a:cubicBezTo>
                  <a:cubicBezTo>
                    <a:pt x="100" y="5"/>
                    <a:pt x="103" y="4"/>
                    <a:pt x="106" y="4"/>
                  </a:cubicBezTo>
                  <a:cubicBezTo>
                    <a:pt x="131" y="4"/>
                    <a:pt x="157" y="3"/>
                    <a:pt x="182" y="3"/>
                  </a:cubicBezTo>
                  <a:cubicBezTo>
                    <a:pt x="190" y="3"/>
                    <a:pt x="198" y="5"/>
                    <a:pt x="206" y="4"/>
                  </a:cubicBezTo>
                  <a:cubicBezTo>
                    <a:pt x="229" y="4"/>
                    <a:pt x="252" y="4"/>
                    <a:pt x="274" y="4"/>
                  </a:cubicBezTo>
                  <a:cubicBezTo>
                    <a:pt x="308" y="4"/>
                    <a:pt x="341" y="4"/>
                    <a:pt x="374" y="4"/>
                  </a:cubicBezTo>
                  <a:cubicBezTo>
                    <a:pt x="428" y="5"/>
                    <a:pt x="481" y="5"/>
                    <a:pt x="535" y="5"/>
                  </a:cubicBezTo>
                  <a:cubicBezTo>
                    <a:pt x="542" y="5"/>
                    <a:pt x="548" y="4"/>
                    <a:pt x="554" y="6"/>
                  </a:cubicBezTo>
                  <a:cubicBezTo>
                    <a:pt x="556" y="6"/>
                    <a:pt x="558" y="6"/>
                    <a:pt x="558" y="8"/>
                  </a:cubicBezTo>
                  <a:cubicBezTo>
                    <a:pt x="558" y="10"/>
                    <a:pt x="557" y="10"/>
                    <a:pt x="555" y="10"/>
                  </a:cubicBezTo>
                  <a:cubicBezTo>
                    <a:pt x="537" y="10"/>
                    <a:pt x="519" y="10"/>
                    <a:pt x="501" y="10"/>
                  </a:cubicBezTo>
                  <a:cubicBezTo>
                    <a:pt x="475" y="10"/>
                    <a:pt x="449" y="10"/>
                    <a:pt x="422" y="10"/>
                  </a:cubicBezTo>
                  <a:cubicBezTo>
                    <a:pt x="406" y="10"/>
                    <a:pt x="389" y="9"/>
                    <a:pt x="372" y="9"/>
                  </a:cubicBezTo>
                  <a:cubicBezTo>
                    <a:pt x="326" y="8"/>
                    <a:pt x="280" y="8"/>
                    <a:pt x="235" y="10"/>
                  </a:cubicBezTo>
                  <a:cubicBezTo>
                    <a:pt x="221" y="10"/>
                    <a:pt x="207" y="9"/>
                    <a:pt x="193" y="9"/>
                  </a:cubicBezTo>
                  <a:cubicBezTo>
                    <a:pt x="186" y="9"/>
                    <a:pt x="179" y="8"/>
                    <a:pt x="172" y="8"/>
                  </a:cubicBezTo>
                  <a:cubicBezTo>
                    <a:pt x="149" y="8"/>
                    <a:pt x="126" y="9"/>
                    <a:pt x="104" y="9"/>
                  </a:cubicBezTo>
                  <a:cubicBezTo>
                    <a:pt x="102" y="9"/>
                    <a:pt x="101" y="9"/>
                    <a:pt x="99" y="9"/>
                  </a:cubicBezTo>
                  <a:cubicBezTo>
                    <a:pt x="69" y="6"/>
                    <a:pt x="40" y="8"/>
                    <a:pt x="10" y="9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0" y="4"/>
                    <a:pt x="8" y="3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5" name="Freeform 100"/>
            <p:cNvSpPr>
              <a:spLocks/>
            </p:cNvSpPr>
            <p:nvPr userDrawn="1"/>
          </p:nvSpPr>
          <p:spPr bwMode="auto">
            <a:xfrm>
              <a:off x="-1283" y="3014"/>
              <a:ext cx="1034" cy="17"/>
            </a:xfrm>
            <a:custGeom>
              <a:avLst/>
              <a:gdLst>
                <a:gd name="T0" fmla="*/ 7 w 550"/>
                <a:gd name="T1" fmla="*/ 2 h 9"/>
                <a:gd name="T2" fmla="*/ 87 w 550"/>
                <a:gd name="T3" fmla="*/ 2 h 9"/>
                <a:gd name="T4" fmla="*/ 190 w 550"/>
                <a:gd name="T5" fmla="*/ 2 h 9"/>
                <a:gd name="T6" fmla="*/ 279 w 550"/>
                <a:gd name="T7" fmla="*/ 1 h 9"/>
                <a:gd name="T8" fmla="*/ 410 w 550"/>
                <a:gd name="T9" fmla="*/ 3 h 9"/>
                <a:gd name="T10" fmla="*/ 448 w 550"/>
                <a:gd name="T11" fmla="*/ 2 h 9"/>
                <a:gd name="T12" fmla="*/ 486 w 550"/>
                <a:gd name="T13" fmla="*/ 2 h 9"/>
                <a:gd name="T14" fmla="*/ 540 w 550"/>
                <a:gd name="T15" fmla="*/ 2 h 9"/>
                <a:gd name="T16" fmla="*/ 550 w 550"/>
                <a:gd name="T17" fmla="*/ 4 h 9"/>
                <a:gd name="T18" fmla="*/ 542 w 550"/>
                <a:gd name="T19" fmla="*/ 7 h 9"/>
                <a:gd name="T20" fmla="*/ 520 w 550"/>
                <a:gd name="T21" fmla="*/ 8 h 9"/>
                <a:gd name="T22" fmla="*/ 432 w 550"/>
                <a:gd name="T23" fmla="*/ 8 h 9"/>
                <a:gd name="T24" fmla="*/ 411 w 550"/>
                <a:gd name="T25" fmla="*/ 8 h 9"/>
                <a:gd name="T26" fmla="*/ 308 w 550"/>
                <a:gd name="T27" fmla="*/ 7 h 9"/>
                <a:gd name="T28" fmla="*/ 220 w 550"/>
                <a:gd name="T29" fmla="*/ 7 h 9"/>
                <a:gd name="T30" fmla="*/ 134 w 550"/>
                <a:gd name="T31" fmla="*/ 5 h 9"/>
                <a:gd name="T32" fmla="*/ 116 w 550"/>
                <a:gd name="T33" fmla="*/ 5 h 9"/>
                <a:gd name="T34" fmla="*/ 18 w 550"/>
                <a:gd name="T35" fmla="*/ 7 h 9"/>
                <a:gd name="T36" fmla="*/ 5 w 550"/>
                <a:gd name="T37" fmla="*/ 6 h 9"/>
                <a:gd name="T38" fmla="*/ 0 w 550"/>
                <a:gd name="T39" fmla="*/ 4 h 9"/>
                <a:gd name="T40" fmla="*/ 7 w 550"/>
                <a:gd name="T4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9">
                  <a:moveTo>
                    <a:pt x="7" y="2"/>
                  </a:moveTo>
                  <a:cubicBezTo>
                    <a:pt x="34" y="2"/>
                    <a:pt x="60" y="2"/>
                    <a:pt x="87" y="2"/>
                  </a:cubicBezTo>
                  <a:cubicBezTo>
                    <a:pt x="122" y="2"/>
                    <a:pt x="156" y="1"/>
                    <a:pt x="190" y="2"/>
                  </a:cubicBezTo>
                  <a:cubicBezTo>
                    <a:pt x="220" y="3"/>
                    <a:pt x="250" y="1"/>
                    <a:pt x="279" y="1"/>
                  </a:cubicBezTo>
                  <a:cubicBezTo>
                    <a:pt x="323" y="2"/>
                    <a:pt x="367" y="1"/>
                    <a:pt x="410" y="3"/>
                  </a:cubicBezTo>
                  <a:cubicBezTo>
                    <a:pt x="423" y="4"/>
                    <a:pt x="435" y="3"/>
                    <a:pt x="448" y="2"/>
                  </a:cubicBezTo>
                  <a:cubicBezTo>
                    <a:pt x="460" y="2"/>
                    <a:pt x="473" y="2"/>
                    <a:pt x="486" y="2"/>
                  </a:cubicBezTo>
                  <a:cubicBezTo>
                    <a:pt x="504" y="2"/>
                    <a:pt x="522" y="4"/>
                    <a:pt x="540" y="2"/>
                  </a:cubicBezTo>
                  <a:cubicBezTo>
                    <a:pt x="543" y="2"/>
                    <a:pt x="550" y="0"/>
                    <a:pt x="550" y="4"/>
                  </a:cubicBezTo>
                  <a:cubicBezTo>
                    <a:pt x="550" y="7"/>
                    <a:pt x="545" y="7"/>
                    <a:pt x="542" y="7"/>
                  </a:cubicBezTo>
                  <a:cubicBezTo>
                    <a:pt x="534" y="8"/>
                    <a:pt x="527" y="8"/>
                    <a:pt x="520" y="8"/>
                  </a:cubicBezTo>
                  <a:cubicBezTo>
                    <a:pt x="491" y="7"/>
                    <a:pt x="461" y="6"/>
                    <a:pt x="432" y="8"/>
                  </a:cubicBezTo>
                  <a:cubicBezTo>
                    <a:pt x="425" y="9"/>
                    <a:pt x="418" y="8"/>
                    <a:pt x="411" y="8"/>
                  </a:cubicBezTo>
                  <a:cubicBezTo>
                    <a:pt x="377" y="8"/>
                    <a:pt x="343" y="7"/>
                    <a:pt x="308" y="7"/>
                  </a:cubicBezTo>
                  <a:cubicBezTo>
                    <a:pt x="279" y="7"/>
                    <a:pt x="250" y="7"/>
                    <a:pt x="220" y="7"/>
                  </a:cubicBezTo>
                  <a:cubicBezTo>
                    <a:pt x="192" y="7"/>
                    <a:pt x="163" y="6"/>
                    <a:pt x="134" y="5"/>
                  </a:cubicBezTo>
                  <a:cubicBezTo>
                    <a:pt x="128" y="5"/>
                    <a:pt x="122" y="5"/>
                    <a:pt x="116" y="5"/>
                  </a:cubicBezTo>
                  <a:cubicBezTo>
                    <a:pt x="83" y="7"/>
                    <a:pt x="51" y="6"/>
                    <a:pt x="18" y="7"/>
                  </a:cubicBezTo>
                  <a:cubicBezTo>
                    <a:pt x="14" y="7"/>
                    <a:pt x="9" y="6"/>
                    <a:pt x="5" y="6"/>
                  </a:cubicBezTo>
                  <a:cubicBezTo>
                    <a:pt x="5" y="6"/>
                    <a:pt x="0" y="5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6" name="Freeform 101"/>
            <p:cNvSpPr>
              <a:spLocks/>
            </p:cNvSpPr>
            <p:nvPr userDrawn="1"/>
          </p:nvSpPr>
          <p:spPr bwMode="auto">
            <a:xfrm>
              <a:off x="-1275" y="1180"/>
              <a:ext cx="1028" cy="19"/>
            </a:xfrm>
            <a:custGeom>
              <a:avLst/>
              <a:gdLst>
                <a:gd name="T0" fmla="*/ 0 w 547"/>
                <a:gd name="T1" fmla="*/ 5 h 10"/>
                <a:gd name="T2" fmla="*/ 8 w 547"/>
                <a:gd name="T3" fmla="*/ 3 h 10"/>
                <a:gd name="T4" fmla="*/ 28 w 547"/>
                <a:gd name="T5" fmla="*/ 4 h 10"/>
                <a:gd name="T6" fmla="*/ 70 w 547"/>
                <a:gd name="T7" fmla="*/ 3 h 10"/>
                <a:gd name="T8" fmla="*/ 113 w 547"/>
                <a:gd name="T9" fmla="*/ 3 h 10"/>
                <a:gd name="T10" fmla="*/ 273 w 547"/>
                <a:gd name="T11" fmla="*/ 2 h 10"/>
                <a:gd name="T12" fmla="*/ 402 w 547"/>
                <a:gd name="T13" fmla="*/ 2 h 10"/>
                <a:gd name="T14" fmla="*/ 510 w 547"/>
                <a:gd name="T15" fmla="*/ 0 h 10"/>
                <a:gd name="T16" fmla="*/ 542 w 547"/>
                <a:gd name="T17" fmla="*/ 0 h 10"/>
                <a:gd name="T18" fmla="*/ 547 w 547"/>
                <a:gd name="T19" fmla="*/ 3 h 10"/>
                <a:gd name="T20" fmla="*/ 544 w 547"/>
                <a:gd name="T21" fmla="*/ 5 h 10"/>
                <a:gd name="T22" fmla="*/ 465 w 547"/>
                <a:gd name="T23" fmla="*/ 6 h 10"/>
                <a:gd name="T24" fmla="*/ 295 w 547"/>
                <a:gd name="T25" fmla="*/ 7 h 10"/>
                <a:gd name="T26" fmla="*/ 144 w 547"/>
                <a:gd name="T27" fmla="*/ 8 h 10"/>
                <a:gd name="T28" fmla="*/ 82 w 547"/>
                <a:gd name="T29" fmla="*/ 7 h 10"/>
                <a:gd name="T30" fmla="*/ 66 w 547"/>
                <a:gd name="T31" fmla="*/ 8 h 10"/>
                <a:gd name="T32" fmla="*/ 3 w 547"/>
                <a:gd name="T33" fmla="*/ 7 h 10"/>
                <a:gd name="T34" fmla="*/ 0 w 547"/>
                <a:gd name="T3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" h="10">
                  <a:moveTo>
                    <a:pt x="0" y="5"/>
                  </a:moveTo>
                  <a:cubicBezTo>
                    <a:pt x="0" y="3"/>
                    <a:pt x="6" y="3"/>
                    <a:pt x="8" y="3"/>
                  </a:cubicBezTo>
                  <a:cubicBezTo>
                    <a:pt x="15" y="3"/>
                    <a:pt x="22" y="4"/>
                    <a:pt x="28" y="4"/>
                  </a:cubicBezTo>
                  <a:cubicBezTo>
                    <a:pt x="42" y="4"/>
                    <a:pt x="56" y="3"/>
                    <a:pt x="70" y="3"/>
                  </a:cubicBezTo>
                  <a:cubicBezTo>
                    <a:pt x="84" y="3"/>
                    <a:pt x="98" y="3"/>
                    <a:pt x="113" y="3"/>
                  </a:cubicBezTo>
                  <a:cubicBezTo>
                    <a:pt x="166" y="2"/>
                    <a:pt x="220" y="2"/>
                    <a:pt x="273" y="2"/>
                  </a:cubicBezTo>
                  <a:cubicBezTo>
                    <a:pt x="316" y="2"/>
                    <a:pt x="359" y="2"/>
                    <a:pt x="402" y="2"/>
                  </a:cubicBezTo>
                  <a:cubicBezTo>
                    <a:pt x="438" y="2"/>
                    <a:pt x="474" y="1"/>
                    <a:pt x="510" y="0"/>
                  </a:cubicBezTo>
                  <a:cubicBezTo>
                    <a:pt x="520" y="0"/>
                    <a:pt x="531" y="0"/>
                    <a:pt x="542" y="0"/>
                  </a:cubicBezTo>
                  <a:cubicBezTo>
                    <a:pt x="544" y="0"/>
                    <a:pt x="547" y="0"/>
                    <a:pt x="547" y="3"/>
                  </a:cubicBezTo>
                  <a:cubicBezTo>
                    <a:pt x="547" y="4"/>
                    <a:pt x="545" y="5"/>
                    <a:pt x="544" y="5"/>
                  </a:cubicBezTo>
                  <a:cubicBezTo>
                    <a:pt x="518" y="6"/>
                    <a:pt x="491" y="6"/>
                    <a:pt x="465" y="6"/>
                  </a:cubicBezTo>
                  <a:cubicBezTo>
                    <a:pt x="408" y="7"/>
                    <a:pt x="351" y="7"/>
                    <a:pt x="295" y="7"/>
                  </a:cubicBezTo>
                  <a:cubicBezTo>
                    <a:pt x="245" y="7"/>
                    <a:pt x="194" y="7"/>
                    <a:pt x="144" y="8"/>
                  </a:cubicBezTo>
                  <a:cubicBezTo>
                    <a:pt x="123" y="8"/>
                    <a:pt x="102" y="7"/>
                    <a:pt x="82" y="7"/>
                  </a:cubicBezTo>
                  <a:cubicBezTo>
                    <a:pt x="76" y="7"/>
                    <a:pt x="71" y="7"/>
                    <a:pt x="66" y="8"/>
                  </a:cubicBezTo>
                  <a:cubicBezTo>
                    <a:pt x="45" y="10"/>
                    <a:pt x="24" y="8"/>
                    <a:pt x="3" y="7"/>
                  </a:cubicBezTo>
                  <a:cubicBezTo>
                    <a:pt x="3" y="7"/>
                    <a:pt x="0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7" name="Freeform 102"/>
            <p:cNvSpPr>
              <a:spLocks/>
            </p:cNvSpPr>
            <p:nvPr userDrawn="1"/>
          </p:nvSpPr>
          <p:spPr bwMode="auto">
            <a:xfrm>
              <a:off x="-1270" y="3057"/>
              <a:ext cx="1021" cy="19"/>
            </a:xfrm>
            <a:custGeom>
              <a:avLst/>
              <a:gdLst>
                <a:gd name="T0" fmla="*/ 2 w 543"/>
                <a:gd name="T1" fmla="*/ 3 h 10"/>
                <a:gd name="T2" fmla="*/ 11 w 543"/>
                <a:gd name="T3" fmla="*/ 2 h 10"/>
                <a:gd name="T4" fmla="*/ 67 w 543"/>
                <a:gd name="T5" fmla="*/ 4 h 10"/>
                <a:gd name="T6" fmla="*/ 107 w 543"/>
                <a:gd name="T7" fmla="*/ 5 h 10"/>
                <a:gd name="T8" fmla="*/ 247 w 543"/>
                <a:gd name="T9" fmla="*/ 2 h 10"/>
                <a:gd name="T10" fmla="*/ 292 w 543"/>
                <a:gd name="T11" fmla="*/ 0 h 10"/>
                <a:gd name="T12" fmla="*/ 405 w 543"/>
                <a:gd name="T13" fmla="*/ 1 h 10"/>
                <a:gd name="T14" fmla="*/ 519 w 543"/>
                <a:gd name="T15" fmla="*/ 3 h 10"/>
                <a:gd name="T16" fmla="*/ 539 w 543"/>
                <a:gd name="T17" fmla="*/ 3 h 10"/>
                <a:gd name="T18" fmla="*/ 543 w 543"/>
                <a:gd name="T19" fmla="*/ 5 h 10"/>
                <a:gd name="T20" fmla="*/ 538 w 543"/>
                <a:gd name="T21" fmla="*/ 8 h 10"/>
                <a:gd name="T22" fmla="*/ 501 w 543"/>
                <a:gd name="T23" fmla="*/ 8 h 10"/>
                <a:gd name="T24" fmla="*/ 378 w 543"/>
                <a:gd name="T25" fmla="*/ 5 h 10"/>
                <a:gd name="T26" fmla="*/ 268 w 543"/>
                <a:gd name="T27" fmla="*/ 7 h 10"/>
                <a:gd name="T28" fmla="*/ 247 w 543"/>
                <a:gd name="T29" fmla="*/ 8 h 10"/>
                <a:gd name="T30" fmla="*/ 106 w 543"/>
                <a:gd name="T31" fmla="*/ 10 h 10"/>
                <a:gd name="T32" fmla="*/ 73 w 543"/>
                <a:gd name="T33" fmla="*/ 9 h 10"/>
                <a:gd name="T34" fmla="*/ 4 w 543"/>
                <a:gd name="T35" fmla="*/ 7 h 10"/>
                <a:gd name="T36" fmla="*/ 0 w 543"/>
                <a:gd name="T37" fmla="*/ 5 h 10"/>
                <a:gd name="T38" fmla="*/ 2 w 543"/>
                <a:gd name="T3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3" h="10">
                  <a:moveTo>
                    <a:pt x="2" y="3"/>
                  </a:moveTo>
                  <a:cubicBezTo>
                    <a:pt x="5" y="2"/>
                    <a:pt x="8" y="2"/>
                    <a:pt x="11" y="2"/>
                  </a:cubicBezTo>
                  <a:cubicBezTo>
                    <a:pt x="30" y="3"/>
                    <a:pt x="48" y="3"/>
                    <a:pt x="67" y="4"/>
                  </a:cubicBezTo>
                  <a:cubicBezTo>
                    <a:pt x="80" y="5"/>
                    <a:pt x="94" y="5"/>
                    <a:pt x="107" y="5"/>
                  </a:cubicBezTo>
                  <a:cubicBezTo>
                    <a:pt x="154" y="4"/>
                    <a:pt x="201" y="3"/>
                    <a:pt x="247" y="2"/>
                  </a:cubicBezTo>
                  <a:cubicBezTo>
                    <a:pt x="262" y="2"/>
                    <a:pt x="277" y="1"/>
                    <a:pt x="292" y="0"/>
                  </a:cubicBezTo>
                  <a:cubicBezTo>
                    <a:pt x="330" y="0"/>
                    <a:pt x="367" y="0"/>
                    <a:pt x="405" y="1"/>
                  </a:cubicBezTo>
                  <a:cubicBezTo>
                    <a:pt x="443" y="3"/>
                    <a:pt x="481" y="2"/>
                    <a:pt x="519" y="3"/>
                  </a:cubicBezTo>
                  <a:cubicBezTo>
                    <a:pt x="525" y="3"/>
                    <a:pt x="532" y="2"/>
                    <a:pt x="539" y="3"/>
                  </a:cubicBezTo>
                  <a:cubicBezTo>
                    <a:pt x="540" y="3"/>
                    <a:pt x="543" y="4"/>
                    <a:pt x="543" y="5"/>
                  </a:cubicBezTo>
                  <a:cubicBezTo>
                    <a:pt x="543" y="8"/>
                    <a:pt x="539" y="8"/>
                    <a:pt x="538" y="8"/>
                  </a:cubicBezTo>
                  <a:cubicBezTo>
                    <a:pt x="526" y="8"/>
                    <a:pt x="513" y="8"/>
                    <a:pt x="501" y="8"/>
                  </a:cubicBezTo>
                  <a:cubicBezTo>
                    <a:pt x="460" y="9"/>
                    <a:pt x="419" y="7"/>
                    <a:pt x="378" y="5"/>
                  </a:cubicBezTo>
                  <a:cubicBezTo>
                    <a:pt x="341" y="4"/>
                    <a:pt x="304" y="4"/>
                    <a:pt x="268" y="7"/>
                  </a:cubicBezTo>
                  <a:cubicBezTo>
                    <a:pt x="261" y="7"/>
                    <a:pt x="254" y="7"/>
                    <a:pt x="247" y="8"/>
                  </a:cubicBezTo>
                  <a:cubicBezTo>
                    <a:pt x="200" y="8"/>
                    <a:pt x="153" y="9"/>
                    <a:pt x="106" y="10"/>
                  </a:cubicBezTo>
                  <a:cubicBezTo>
                    <a:pt x="95" y="10"/>
                    <a:pt x="84" y="9"/>
                    <a:pt x="73" y="9"/>
                  </a:cubicBezTo>
                  <a:cubicBezTo>
                    <a:pt x="50" y="8"/>
                    <a:pt x="27" y="8"/>
                    <a:pt x="4" y="7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0" y="4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8" name="Freeform 103"/>
            <p:cNvSpPr>
              <a:spLocks/>
            </p:cNvSpPr>
            <p:nvPr userDrawn="1"/>
          </p:nvSpPr>
          <p:spPr bwMode="auto">
            <a:xfrm>
              <a:off x="-1234" y="3183"/>
              <a:ext cx="942" cy="17"/>
            </a:xfrm>
            <a:custGeom>
              <a:avLst/>
              <a:gdLst>
                <a:gd name="T0" fmla="*/ 7 w 501"/>
                <a:gd name="T1" fmla="*/ 0 h 9"/>
                <a:gd name="T2" fmla="*/ 33 w 501"/>
                <a:gd name="T3" fmla="*/ 1 h 9"/>
                <a:gd name="T4" fmla="*/ 91 w 501"/>
                <a:gd name="T5" fmla="*/ 2 h 9"/>
                <a:gd name="T6" fmla="*/ 156 w 501"/>
                <a:gd name="T7" fmla="*/ 3 h 9"/>
                <a:gd name="T8" fmla="*/ 250 w 501"/>
                <a:gd name="T9" fmla="*/ 2 h 9"/>
                <a:gd name="T10" fmla="*/ 287 w 501"/>
                <a:gd name="T11" fmla="*/ 2 h 9"/>
                <a:gd name="T12" fmla="*/ 323 w 501"/>
                <a:gd name="T13" fmla="*/ 1 h 9"/>
                <a:gd name="T14" fmla="*/ 385 w 501"/>
                <a:gd name="T15" fmla="*/ 1 h 9"/>
                <a:gd name="T16" fmla="*/ 468 w 501"/>
                <a:gd name="T17" fmla="*/ 3 h 9"/>
                <a:gd name="T18" fmla="*/ 493 w 501"/>
                <a:gd name="T19" fmla="*/ 4 h 9"/>
                <a:gd name="T20" fmla="*/ 501 w 501"/>
                <a:gd name="T21" fmla="*/ 6 h 9"/>
                <a:gd name="T22" fmla="*/ 495 w 501"/>
                <a:gd name="T23" fmla="*/ 9 h 9"/>
                <a:gd name="T24" fmla="*/ 486 w 501"/>
                <a:gd name="T25" fmla="*/ 9 h 9"/>
                <a:gd name="T26" fmla="*/ 371 w 501"/>
                <a:gd name="T27" fmla="*/ 6 h 9"/>
                <a:gd name="T28" fmla="*/ 318 w 501"/>
                <a:gd name="T29" fmla="*/ 6 h 9"/>
                <a:gd name="T30" fmla="*/ 236 w 501"/>
                <a:gd name="T31" fmla="*/ 8 h 9"/>
                <a:gd name="T32" fmla="*/ 155 w 501"/>
                <a:gd name="T33" fmla="*/ 8 h 9"/>
                <a:gd name="T34" fmla="*/ 134 w 501"/>
                <a:gd name="T35" fmla="*/ 8 h 9"/>
                <a:gd name="T36" fmla="*/ 85 w 501"/>
                <a:gd name="T37" fmla="*/ 8 h 9"/>
                <a:gd name="T38" fmla="*/ 45 w 501"/>
                <a:gd name="T39" fmla="*/ 7 h 9"/>
                <a:gd name="T40" fmla="*/ 17 w 501"/>
                <a:gd name="T41" fmla="*/ 6 h 9"/>
                <a:gd name="T42" fmla="*/ 4 w 501"/>
                <a:gd name="T43" fmla="*/ 5 h 9"/>
                <a:gd name="T44" fmla="*/ 0 w 501"/>
                <a:gd name="T45" fmla="*/ 3 h 9"/>
                <a:gd name="T46" fmla="*/ 7 w 501"/>
                <a:gd name="T4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9">
                  <a:moveTo>
                    <a:pt x="7" y="0"/>
                  </a:moveTo>
                  <a:cubicBezTo>
                    <a:pt x="15" y="0"/>
                    <a:pt x="24" y="1"/>
                    <a:pt x="33" y="1"/>
                  </a:cubicBezTo>
                  <a:cubicBezTo>
                    <a:pt x="53" y="2"/>
                    <a:pt x="72" y="2"/>
                    <a:pt x="91" y="2"/>
                  </a:cubicBezTo>
                  <a:cubicBezTo>
                    <a:pt x="113" y="3"/>
                    <a:pt x="135" y="3"/>
                    <a:pt x="156" y="3"/>
                  </a:cubicBezTo>
                  <a:cubicBezTo>
                    <a:pt x="188" y="3"/>
                    <a:pt x="219" y="2"/>
                    <a:pt x="250" y="2"/>
                  </a:cubicBezTo>
                  <a:cubicBezTo>
                    <a:pt x="262" y="2"/>
                    <a:pt x="275" y="2"/>
                    <a:pt x="287" y="2"/>
                  </a:cubicBezTo>
                  <a:cubicBezTo>
                    <a:pt x="299" y="2"/>
                    <a:pt x="311" y="2"/>
                    <a:pt x="323" y="1"/>
                  </a:cubicBezTo>
                  <a:cubicBezTo>
                    <a:pt x="344" y="0"/>
                    <a:pt x="364" y="1"/>
                    <a:pt x="385" y="1"/>
                  </a:cubicBezTo>
                  <a:cubicBezTo>
                    <a:pt x="413" y="3"/>
                    <a:pt x="440" y="3"/>
                    <a:pt x="468" y="3"/>
                  </a:cubicBezTo>
                  <a:cubicBezTo>
                    <a:pt x="477" y="3"/>
                    <a:pt x="485" y="3"/>
                    <a:pt x="493" y="4"/>
                  </a:cubicBezTo>
                  <a:cubicBezTo>
                    <a:pt x="495" y="4"/>
                    <a:pt x="501" y="4"/>
                    <a:pt x="501" y="6"/>
                  </a:cubicBezTo>
                  <a:cubicBezTo>
                    <a:pt x="501" y="8"/>
                    <a:pt x="496" y="8"/>
                    <a:pt x="495" y="9"/>
                  </a:cubicBezTo>
                  <a:cubicBezTo>
                    <a:pt x="492" y="9"/>
                    <a:pt x="489" y="9"/>
                    <a:pt x="486" y="9"/>
                  </a:cubicBezTo>
                  <a:cubicBezTo>
                    <a:pt x="448" y="8"/>
                    <a:pt x="409" y="6"/>
                    <a:pt x="371" y="6"/>
                  </a:cubicBezTo>
                  <a:cubicBezTo>
                    <a:pt x="354" y="5"/>
                    <a:pt x="336" y="6"/>
                    <a:pt x="318" y="6"/>
                  </a:cubicBezTo>
                  <a:cubicBezTo>
                    <a:pt x="291" y="7"/>
                    <a:pt x="264" y="7"/>
                    <a:pt x="236" y="8"/>
                  </a:cubicBezTo>
                  <a:cubicBezTo>
                    <a:pt x="209" y="8"/>
                    <a:pt x="182" y="8"/>
                    <a:pt x="155" y="8"/>
                  </a:cubicBezTo>
                  <a:cubicBezTo>
                    <a:pt x="148" y="8"/>
                    <a:pt x="141" y="8"/>
                    <a:pt x="134" y="8"/>
                  </a:cubicBezTo>
                  <a:cubicBezTo>
                    <a:pt x="118" y="8"/>
                    <a:pt x="101" y="8"/>
                    <a:pt x="85" y="8"/>
                  </a:cubicBezTo>
                  <a:cubicBezTo>
                    <a:pt x="72" y="8"/>
                    <a:pt x="58" y="7"/>
                    <a:pt x="45" y="7"/>
                  </a:cubicBezTo>
                  <a:cubicBezTo>
                    <a:pt x="35" y="6"/>
                    <a:pt x="26" y="6"/>
                    <a:pt x="17" y="6"/>
                  </a:cubicBezTo>
                  <a:cubicBezTo>
                    <a:pt x="13" y="5"/>
                    <a:pt x="9" y="5"/>
                    <a:pt x="4" y="5"/>
                  </a:cubicBezTo>
                  <a:cubicBezTo>
                    <a:pt x="4" y="5"/>
                    <a:pt x="0" y="5"/>
                    <a:pt x="0" y="3"/>
                  </a:cubicBezTo>
                  <a:cubicBezTo>
                    <a:pt x="0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09" name="Freeform 104"/>
            <p:cNvSpPr>
              <a:spLocks/>
            </p:cNvSpPr>
            <p:nvPr userDrawn="1"/>
          </p:nvSpPr>
          <p:spPr bwMode="auto">
            <a:xfrm>
              <a:off x="-1211" y="3228"/>
              <a:ext cx="898" cy="15"/>
            </a:xfrm>
            <a:custGeom>
              <a:avLst/>
              <a:gdLst>
                <a:gd name="T0" fmla="*/ 474 w 478"/>
                <a:gd name="T1" fmla="*/ 7 h 8"/>
                <a:gd name="T2" fmla="*/ 340 w 478"/>
                <a:gd name="T3" fmla="*/ 6 h 8"/>
                <a:gd name="T4" fmla="*/ 226 w 478"/>
                <a:gd name="T5" fmla="*/ 7 h 8"/>
                <a:gd name="T6" fmla="*/ 197 w 478"/>
                <a:gd name="T7" fmla="*/ 8 h 8"/>
                <a:gd name="T8" fmla="*/ 129 w 478"/>
                <a:gd name="T9" fmla="*/ 7 h 8"/>
                <a:gd name="T10" fmla="*/ 26 w 478"/>
                <a:gd name="T11" fmla="*/ 6 h 8"/>
                <a:gd name="T12" fmla="*/ 6 w 478"/>
                <a:gd name="T13" fmla="*/ 5 h 8"/>
                <a:gd name="T14" fmla="*/ 0 w 478"/>
                <a:gd name="T15" fmla="*/ 2 h 8"/>
                <a:gd name="T16" fmla="*/ 5 w 478"/>
                <a:gd name="T17" fmla="*/ 0 h 8"/>
                <a:gd name="T18" fmla="*/ 94 w 478"/>
                <a:gd name="T19" fmla="*/ 1 h 8"/>
                <a:gd name="T20" fmla="*/ 197 w 478"/>
                <a:gd name="T21" fmla="*/ 3 h 8"/>
                <a:gd name="T22" fmla="*/ 258 w 478"/>
                <a:gd name="T23" fmla="*/ 1 h 8"/>
                <a:gd name="T24" fmla="*/ 277 w 478"/>
                <a:gd name="T25" fmla="*/ 1 h 8"/>
                <a:gd name="T26" fmla="*/ 397 w 478"/>
                <a:gd name="T27" fmla="*/ 0 h 8"/>
                <a:gd name="T28" fmla="*/ 468 w 478"/>
                <a:gd name="T29" fmla="*/ 1 h 8"/>
                <a:gd name="T30" fmla="*/ 478 w 478"/>
                <a:gd name="T31" fmla="*/ 4 h 8"/>
                <a:gd name="T32" fmla="*/ 474 w 478"/>
                <a:gd name="T3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8" h="8">
                  <a:moveTo>
                    <a:pt x="474" y="7"/>
                  </a:moveTo>
                  <a:cubicBezTo>
                    <a:pt x="429" y="4"/>
                    <a:pt x="384" y="6"/>
                    <a:pt x="340" y="6"/>
                  </a:cubicBezTo>
                  <a:cubicBezTo>
                    <a:pt x="302" y="6"/>
                    <a:pt x="264" y="6"/>
                    <a:pt x="226" y="7"/>
                  </a:cubicBezTo>
                  <a:cubicBezTo>
                    <a:pt x="217" y="7"/>
                    <a:pt x="207" y="8"/>
                    <a:pt x="197" y="8"/>
                  </a:cubicBezTo>
                  <a:cubicBezTo>
                    <a:pt x="174" y="8"/>
                    <a:pt x="152" y="8"/>
                    <a:pt x="129" y="7"/>
                  </a:cubicBezTo>
                  <a:cubicBezTo>
                    <a:pt x="95" y="7"/>
                    <a:pt x="61" y="4"/>
                    <a:pt x="26" y="6"/>
                  </a:cubicBezTo>
                  <a:cubicBezTo>
                    <a:pt x="19" y="6"/>
                    <a:pt x="13" y="5"/>
                    <a:pt x="6" y="5"/>
                  </a:cubicBezTo>
                  <a:cubicBezTo>
                    <a:pt x="4" y="5"/>
                    <a:pt x="0" y="5"/>
                    <a:pt x="0" y="2"/>
                  </a:cubicBezTo>
                  <a:cubicBezTo>
                    <a:pt x="0" y="0"/>
                    <a:pt x="3" y="0"/>
                    <a:pt x="5" y="0"/>
                  </a:cubicBezTo>
                  <a:cubicBezTo>
                    <a:pt x="35" y="0"/>
                    <a:pt x="64" y="1"/>
                    <a:pt x="94" y="1"/>
                  </a:cubicBezTo>
                  <a:cubicBezTo>
                    <a:pt x="129" y="2"/>
                    <a:pt x="163" y="3"/>
                    <a:pt x="197" y="3"/>
                  </a:cubicBezTo>
                  <a:cubicBezTo>
                    <a:pt x="217" y="3"/>
                    <a:pt x="238" y="2"/>
                    <a:pt x="258" y="1"/>
                  </a:cubicBezTo>
                  <a:cubicBezTo>
                    <a:pt x="264" y="1"/>
                    <a:pt x="270" y="1"/>
                    <a:pt x="277" y="1"/>
                  </a:cubicBezTo>
                  <a:cubicBezTo>
                    <a:pt x="317" y="1"/>
                    <a:pt x="357" y="0"/>
                    <a:pt x="397" y="0"/>
                  </a:cubicBezTo>
                  <a:cubicBezTo>
                    <a:pt x="421" y="0"/>
                    <a:pt x="445" y="1"/>
                    <a:pt x="468" y="1"/>
                  </a:cubicBezTo>
                  <a:cubicBezTo>
                    <a:pt x="468" y="1"/>
                    <a:pt x="478" y="0"/>
                    <a:pt x="478" y="4"/>
                  </a:cubicBezTo>
                  <a:cubicBezTo>
                    <a:pt x="478" y="7"/>
                    <a:pt x="474" y="7"/>
                    <a:pt x="47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0" name="Freeform 105"/>
            <p:cNvSpPr>
              <a:spLocks/>
            </p:cNvSpPr>
            <p:nvPr userDrawn="1"/>
          </p:nvSpPr>
          <p:spPr bwMode="auto">
            <a:xfrm>
              <a:off x="-1245" y="1265"/>
              <a:ext cx="953" cy="15"/>
            </a:xfrm>
            <a:custGeom>
              <a:avLst/>
              <a:gdLst>
                <a:gd name="T0" fmla="*/ 14 w 507"/>
                <a:gd name="T1" fmla="*/ 3 h 8"/>
                <a:gd name="T2" fmla="*/ 101 w 507"/>
                <a:gd name="T3" fmla="*/ 2 h 8"/>
                <a:gd name="T4" fmla="*/ 208 w 507"/>
                <a:gd name="T5" fmla="*/ 2 h 8"/>
                <a:gd name="T6" fmla="*/ 331 w 507"/>
                <a:gd name="T7" fmla="*/ 2 h 8"/>
                <a:gd name="T8" fmla="*/ 408 w 507"/>
                <a:gd name="T9" fmla="*/ 1 h 8"/>
                <a:gd name="T10" fmla="*/ 412 w 507"/>
                <a:gd name="T11" fmla="*/ 0 h 8"/>
                <a:gd name="T12" fmla="*/ 499 w 507"/>
                <a:gd name="T13" fmla="*/ 2 h 8"/>
                <a:gd name="T14" fmla="*/ 507 w 507"/>
                <a:gd name="T15" fmla="*/ 5 h 8"/>
                <a:gd name="T16" fmla="*/ 502 w 507"/>
                <a:gd name="T17" fmla="*/ 7 h 8"/>
                <a:gd name="T18" fmla="*/ 487 w 507"/>
                <a:gd name="T19" fmla="*/ 6 h 8"/>
                <a:gd name="T20" fmla="*/ 459 w 507"/>
                <a:gd name="T21" fmla="*/ 5 h 8"/>
                <a:gd name="T22" fmla="*/ 422 w 507"/>
                <a:gd name="T23" fmla="*/ 5 h 8"/>
                <a:gd name="T24" fmla="*/ 388 w 507"/>
                <a:gd name="T25" fmla="*/ 6 h 8"/>
                <a:gd name="T26" fmla="*/ 326 w 507"/>
                <a:gd name="T27" fmla="*/ 7 h 8"/>
                <a:gd name="T28" fmla="*/ 229 w 507"/>
                <a:gd name="T29" fmla="*/ 7 h 8"/>
                <a:gd name="T30" fmla="*/ 145 w 507"/>
                <a:gd name="T31" fmla="*/ 7 h 8"/>
                <a:gd name="T32" fmla="*/ 33 w 507"/>
                <a:gd name="T33" fmla="*/ 7 h 8"/>
                <a:gd name="T34" fmla="*/ 8 w 507"/>
                <a:gd name="T35" fmla="*/ 7 h 8"/>
                <a:gd name="T36" fmla="*/ 0 w 507"/>
                <a:gd name="T37" fmla="*/ 5 h 8"/>
                <a:gd name="T38" fmla="*/ 14 w 507"/>
                <a:gd name="T3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7" h="8">
                  <a:moveTo>
                    <a:pt x="14" y="3"/>
                  </a:moveTo>
                  <a:cubicBezTo>
                    <a:pt x="43" y="2"/>
                    <a:pt x="72" y="2"/>
                    <a:pt x="101" y="2"/>
                  </a:cubicBezTo>
                  <a:cubicBezTo>
                    <a:pt x="137" y="1"/>
                    <a:pt x="172" y="2"/>
                    <a:pt x="208" y="2"/>
                  </a:cubicBezTo>
                  <a:cubicBezTo>
                    <a:pt x="249" y="2"/>
                    <a:pt x="290" y="3"/>
                    <a:pt x="331" y="2"/>
                  </a:cubicBezTo>
                  <a:cubicBezTo>
                    <a:pt x="356" y="2"/>
                    <a:pt x="382" y="1"/>
                    <a:pt x="408" y="1"/>
                  </a:cubicBezTo>
                  <a:cubicBezTo>
                    <a:pt x="409" y="1"/>
                    <a:pt x="411" y="0"/>
                    <a:pt x="412" y="0"/>
                  </a:cubicBezTo>
                  <a:cubicBezTo>
                    <a:pt x="441" y="1"/>
                    <a:pt x="470" y="2"/>
                    <a:pt x="499" y="2"/>
                  </a:cubicBezTo>
                  <a:cubicBezTo>
                    <a:pt x="499" y="2"/>
                    <a:pt x="507" y="3"/>
                    <a:pt x="507" y="5"/>
                  </a:cubicBezTo>
                  <a:cubicBezTo>
                    <a:pt x="507" y="8"/>
                    <a:pt x="502" y="7"/>
                    <a:pt x="502" y="7"/>
                  </a:cubicBezTo>
                  <a:cubicBezTo>
                    <a:pt x="497" y="7"/>
                    <a:pt x="492" y="7"/>
                    <a:pt x="487" y="6"/>
                  </a:cubicBezTo>
                  <a:cubicBezTo>
                    <a:pt x="477" y="6"/>
                    <a:pt x="468" y="5"/>
                    <a:pt x="459" y="5"/>
                  </a:cubicBezTo>
                  <a:cubicBezTo>
                    <a:pt x="446" y="5"/>
                    <a:pt x="434" y="5"/>
                    <a:pt x="422" y="5"/>
                  </a:cubicBezTo>
                  <a:cubicBezTo>
                    <a:pt x="410" y="5"/>
                    <a:pt x="399" y="6"/>
                    <a:pt x="388" y="6"/>
                  </a:cubicBezTo>
                  <a:cubicBezTo>
                    <a:pt x="367" y="6"/>
                    <a:pt x="346" y="7"/>
                    <a:pt x="326" y="7"/>
                  </a:cubicBezTo>
                  <a:cubicBezTo>
                    <a:pt x="293" y="7"/>
                    <a:pt x="261" y="7"/>
                    <a:pt x="229" y="7"/>
                  </a:cubicBezTo>
                  <a:cubicBezTo>
                    <a:pt x="201" y="7"/>
                    <a:pt x="173" y="7"/>
                    <a:pt x="145" y="7"/>
                  </a:cubicBezTo>
                  <a:cubicBezTo>
                    <a:pt x="108" y="7"/>
                    <a:pt x="70" y="5"/>
                    <a:pt x="33" y="7"/>
                  </a:cubicBezTo>
                  <a:cubicBezTo>
                    <a:pt x="25" y="8"/>
                    <a:pt x="17" y="7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3"/>
                    <a:pt x="14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1" name="Freeform 106"/>
            <p:cNvSpPr>
              <a:spLocks/>
            </p:cNvSpPr>
            <p:nvPr userDrawn="1"/>
          </p:nvSpPr>
          <p:spPr bwMode="auto">
            <a:xfrm>
              <a:off x="-1255" y="1393"/>
              <a:ext cx="980" cy="18"/>
            </a:xfrm>
            <a:custGeom>
              <a:avLst/>
              <a:gdLst>
                <a:gd name="T0" fmla="*/ 515 w 521"/>
                <a:gd name="T1" fmla="*/ 8 h 10"/>
                <a:gd name="T2" fmla="*/ 481 w 521"/>
                <a:gd name="T3" fmla="*/ 6 h 10"/>
                <a:gd name="T4" fmla="*/ 397 w 521"/>
                <a:gd name="T5" fmla="*/ 7 h 10"/>
                <a:gd name="T6" fmla="*/ 330 w 521"/>
                <a:gd name="T7" fmla="*/ 8 h 10"/>
                <a:gd name="T8" fmla="*/ 291 w 521"/>
                <a:gd name="T9" fmla="*/ 7 h 10"/>
                <a:gd name="T10" fmla="*/ 230 w 521"/>
                <a:gd name="T11" fmla="*/ 9 h 10"/>
                <a:gd name="T12" fmla="*/ 162 w 521"/>
                <a:gd name="T13" fmla="*/ 8 h 10"/>
                <a:gd name="T14" fmla="*/ 127 w 521"/>
                <a:gd name="T15" fmla="*/ 8 h 10"/>
                <a:gd name="T16" fmla="*/ 40 w 521"/>
                <a:gd name="T17" fmla="*/ 9 h 10"/>
                <a:gd name="T18" fmla="*/ 3 w 521"/>
                <a:gd name="T19" fmla="*/ 9 h 10"/>
                <a:gd name="T20" fmla="*/ 0 w 521"/>
                <a:gd name="T21" fmla="*/ 6 h 10"/>
                <a:gd name="T22" fmla="*/ 3 w 521"/>
                <a:gd name="T23" fmla="*/ 4 h 10"/>
                <a:gd name="T24" fmla="*/ 8 w 521"/>
                <a:gd name="T25" fmla="*/ 4 h 10"/>
                <a:gd name="T26" fmla="*/ 136 w 521"/>
                <a:gd name="T27" fmla="*/ 3 h 10"/>
                <a:gd name="T28" fmla="*/ 236 w 521"/>
                <a:gd name="T29" fmla="*/ 3 h 10"/>
                <a:gd name="T30" fmla="*/ 286 w 521"/>
                <a:gd name="T31" fmla="*/ 2 h 10"/>
                <a:gd name="T32" fmla="*/ 302 w 521"/>
                <a:gd name="T33" fmla="*/ 2 h 10"/>
                <a:gd name="T34" fmla="*/ 371 w 521"/>
                <a:gd name="T35" fmla="*/ 3 h 10"/>
                <a:gd name="T36" fmla="*/ 399 w 521"/>
                <a:gd name="T37" fmla="*/ 3 h 10"/>
                <a:gd name="T38" fmla="*/ 507 w 521"/>
                <a:gd name="T39" fmla="*/ 2 h 10"/>
                <a:gd name="T40" fmla="*/ 516 w 521"/>
                <a:gd name="T41" fmla="*/ 3 h 10"/>
                <a:gd name="T42" fmla="*/ 521 w 521"/>
                <a:gd name="T43" fmla="*/ 6 h 10"/>
                <a:gd name="T44" fmla="*/ 515 w 521"/>
                <a:gd name="T45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1" h="10">
                  <a:moveTo>
                    <a:pt x="515" y="8"/>
                  </a:moveTo>
                  <a:cubicBezTo>
                    <a:pt x="504" y="7"/>
                    <a:pt x="492" y="7"/>
                    <a:pt x="481" y="6"/>
                  </a:cubicBezTo>
                  <a:cubicBezTo>
                    <a:pt x="453" y="5"/>
                    <a:pt x="425" y="7"/>
                    <a:pt x="397" y="7"/>
                  </a:cubicBezTo>
                  <a:cubicBezTo>
                    <a:pt x="375" y="8"/>
                    <a:pt x="352" y="8"/>
                    <a:pt x="330" y="8"/>
                  </a:cubicBezTo>
                  <a:cubicBezTo>
                    <a:pt x="317" y="8"/>
                    <a:pt x="304" y="7"/>
                    <a:pt x="291" y="7"/>
                  </a:cubicBezTo>
                  <a:cubicBezTo>
                    <a:pt x="270" y="7"/>
                    <a:pt x="250" y="8"/>
                    <a:pt x="230" y="9"/>
                  </a:cubicBezTo>
                  <a:cubicBezTo>
                    <a:pt x="207" y="9"/>
                    <a:pt x="185" y="9"/>
                    <a:pt x="162" y="8"/>
                  </a:cubicBezTo>
                  <a:cubicBezTo>
                    <a:pt x="150" y="7"/>
                    <a:pt x="138" y="8"/>
                    <a:pt x="127" y="8"/>
                  </a:cubicBezTo>
                  <a:cubicBezTo>
                    <a:pt x="98" y="7"/>
                    <a:pt x="69" y="8"/>
                    <a:pt x="40" y="9"/>
                  </a:cubicBezTo>
                  <a:cubicBezTo>
                    <a:pt x="28" y="10"/>
                    <a:pt x="15" y="9"/>
                    <a:pt x="3" y="9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5"/>
                    <a:pt x="1" y="4"/>
                    <a:pt x="3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51" y="4"/>
                    <a:pt x="93" y="3"/>
                    <a:pt x="136" y="3"/>
                  </a:cubicBezTo>
                  <a:cubicBezTo>
                    <a:pt x="170" y="3"/>
                    <a:pt x="203" y="4"/>
                    <a:pt x="236" y="3"/>
                  </a:cubicBezTo>
                  <a:cubicBezTo>
                    <a:pt x="253" y="3"/>
                    <a:pt x="269" y="2"/>
                    <a:pt x="286" y="2"/>
                  </a:cubicBezTo>
                  <a:cubicBezTo>
                    <a:pt x="291" y="1"/>
                    <a:pt x="297" y="1"/>
                    <a:pt x="302" y="2"/>
                  </a:cubicBezTo>
                  <a:cubicBezTo>
                    <a:pt x="325" y="4"/>
                    <a:pt x="348" y="3"/>
                    <a:pt x="371" y="3"/>
                  </a:cubicBezTo>
                  <a:cubicBezTo>
                    <a:pt x="380" y="3"/>
                    <a:pt x="390" y="3"/>
                    <a:pt x="399" y="3"/>
                  </a:cubicBezTo>
                  <a:cubicBezTo>
                    <a:pt x="435" y="1"/>
                    <a:pt x="471" y="0"/>
                    <a:pt x="507" y="2"/>
                  </a:cubicBezTo>
                  <a:cubicBezTo>
                    <a:pt x="510" y="2"/>
                    <a:pt x="513" y="2"/>
                    <a:pt x="516" y="3"/>
                  </a:cubicBezTo>
                  <a:cubicBezTo>
                    <a:pt x="517" y="3"/>
                    <a:pt x="521" y="3"/>
                    <a:pt x="521" y="6"/>
                  </a:cubicBezTo>
                  <a:cubicBezTo>
                    <a:pt x="521" y="9"/>
                    <a:pt x="515" y="8"/>
                    <a:pt x="5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2" name="Freeform 107"/>
            <p:cNvSpPr>
              <a:spLocks/>
            </p:cNvSpPr>
            <p:nvPr userDrawn="1"/>
          </p:nvSpPr>
          <p:spPr bwMode="auto">
            <a:xfrm>
              <a:off x="-1309" y="1479"/>
              <a:ext cx="1085" cy="15"/>
            </a:xfrm>
            <a:custGeom>
              <a:avLst/>
              <a:gdLst>
                <a:gd name="T0" fmla="*/ 32 w 577"/>
                <a:gd name="T1" fmla="*/ 0 h 8"/>
                <a:gd name="T2" fmla="*/ 106 w 577"/>
                <a:gd name="T3" fmla="*/ 1 h 8"/>
                <a:gd name="T4" fmla="*/ 144 w 577"/>
                <a:gd name="T5" fmla="*/ 3 h 8"/>
                <a:gd name="T6" fmla="*/ 303 w 577"/>
                <a:gd name="T7" fmla="*/ 3 h 8"/>
                <a:gd name="T8" fmla="*/ 343 w 577"/>
                <a:gd name="T9" fmla="*/ 1 h 8"/>
                <a:gd name="T10" fmla="*/ 461 w 577"/>
                <a:gd name="T11" fmla="*/ 3 h 8"/>
                <a:gd name="T12" fmla="*/ 560 w 577"/>
                <a:gd name="T13" fmla="*/ 3 h 8"/>
                <a:gd name="T14" fmla="*/ 574 w 577"/>
                <a:gd name="T15" fmla="*/ 3 h 8"/>
                <a:gd name="T16" fmla="*/ 577 w 577"/>
                <a:gd name="T17" fmla="*/ 5 h 8"/>
                <a:gd name="T18" fmla="*/ 574 w 577"/>
                <a:gd name="T19" fmla="*/ 8 h 8"/>
                <a:gd name="T20" fmla="*/ 487 w 577"/>
                <a:gd name="T21" fmla="*/ 8 h 8"/>
                <a:gd name="T22" fmla="*/ 381 w 577"/>
                <a:gd name="T23" fmla="*/ 5 h 8"/>
                <a:gd name="T24" fmla="*/ 321 w 577"/>
                <a:gd name="T25" fmla="*/ 6 h 8"/>
                <a:gd name="T26" fmla="*/ 227 w 577"/>
                <a:gd name="T27" fmla="*/ 7 h 8"/>
                <a:gd name="T28" fmla="*/ 171 w 577"/>
                <a:gd name="T29" fmla="*/ 8 h 8"/>
                <a:gd name="T30" fmla="*/ 126 w 577"/>
                <a:gd name="T31" fmla="*/ 7 h 8"/>
                <a:gd name="T32" fmla="*/ 80 w 577"/>
                <a:gd name="T33" fmla="*/ 6 h 8"/>
                <a:gd name="T34" fmla="*/ 43 w 577"/>
                <a:gd name="T35" fmla="*/ 5 h 8"/>
                <a:gd name="T36" fmla="*/ 11 w 577"/>
                <a:gd name="T37" fmla="*/ 6 h 8"/>
                <a:gd name="T38" fmla="*/ 0 w 577"/>
                <a:gd name="T39" fmla="*/ 6 h 8"/>
                <a:gd name="T40" fmla="*/ 32 w 577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8">
                  <a:moveTo>
                    <a:pt x="32" y="0"/>
                  </a:moveTo>
                  <a:cubicBezTo>
                    <a:pt x="57" y="1"/>
                    <a:pt x="81" y="2"/>
                    <a:pt x="106" y="1"/>
                  </a:cubicBezTo>
                  <a:cubicBezTo>
                    <a:pt x="119" y="1"/>
                    <a:pt x="132" y="3"/>
                    <a:pt x="144" y="3"/>
                  </a:cubicBezTo>
                  <a:cubicBezTo>
                    <a:pt x="197" y="3"/>
                    <a:pt x="250" y="3"/>
                    <a:pt x="303" y="3"/>
                  </a:cubicBezTo>
                  <a:cubicBezTo>
                    <a:pt x="317" y="2"/>
                    <a:pt x="330" y="1"/>
                    <a:pt x="343" y="1"/>
                  </a:cubicBezTo>
                  <a:cubicBezTo>
                    <a:pt x="383" y="2"/>
                    <a:pt x="422" y="2"/>
                    <a:pt x="461" y="3"/>
                  </a:cubicBezTo>
                  <a:cubicBezTo>
                    <a:pt x="494" y="3"/>
                    <a:pt x="527" y="3"/>
                    <a:pt x="560" y="3"/>
                  </a:cubicBezTo>
                  <a:cubicBezTo>
                    <a:pt x="564" y="3"/>
                    <a:pt x="569" y="3"/>
                    <a:pt x="574" y="3"/>
                  </a:cubicBezTo>
                  <a:cubicBezTo>
                    <a:pt x="574" y="3"/>
                    <a:pt x="577" y="3"/>
                    <a:pt x="577" y="5"/>
                  </a:cubicBezTo>
                  <a:cubicBezTo>
                    <a:pt x="577" y="8"/>
                    <a:pt x="574" y="8"/>
                    <a:pt x="574" y="8"/>
                  </a:cubicBezTo>
                  <a:cubicBezTo>
                    <a:pt x="545" y="8"/>
                    <a:pt x="516" y="8"/>
                    <a:pt x="487" y="8"/>
                  </a:cubicBezTo>
                  <a:cubicBezTo>
                    <a:pt x="452" y="7"/>
                    <a:pt x="416" y="6"/>
                    <a:pt x="381" y="5"/>
                  </a:cubicBezTo>
                  <a:cubicBezTo>
                    <a:pt x="361" y="5"/>
                    <a:pt x="341" y="6"/>
                    <a:pt x="321" y="6"/>
                  </a:cubicBezTo>
                  <a:cubicBezTo>
                    <a:pt x="289" y="7"/>
                    <a:pt x="258" y="7"/>
                    <a:pt x="227" y="7"/>
                  </a:cubicBezTo>
                  <a:cubicBezTo>
                    <a:pt x="208" y="7"/>
                    <a:pt x="190" y="8"/>
                    <a:pt x="171" y="8"/>
                  </a:cubicBezTo>
                  <a:cubicBezTo>
                    <a:pt x="156" y="8"/>
                    <a:pt x="141" y="7"/>
                    <a:pt x="126" y="7"/>
                  </a:cubicBezTo>
                  <a:cubicBezTo>
                    <a:pt x="111" y="6"/>
                    <a:pt x="96" y="7"/>
                    <a:pt x="80" y="6"/>
                  </a:cubicBezTo>
                  <a:cubicBezTo>
                    <a:pt x="68" y="6"/>
                    <a:pt x="55" y="6"/>
                    <a:pt x="43" y="5"/>
                  </a:cubicBezTo>
                  <a:cubicBezTo>
                    <a:pt x="32" y="4"/>
                    <a:pt x="22" y="4"/>
                    <a:pt x="11" y="6"/>
                  </a:cubicBezTo>
                  <a:cubicBezTo>
                    <a:pt x="11" y="6"/>
                    <a:pt x="0" y="8"/>
                    <a:pt x="0" y="6"/>
                  </a:cubicBezTo>
                  <a:cubicBezTo>
                    <a:pt x="0" y="0"/>
                    <a:pt x="2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3" name="Freeform 108"/>
            <p:cNvSpPr>
              <a:spLocks/>
            </p:cNvSpPr>
            <p:nvPr userDrawn="1"/>
          </p:nvSpPr>
          <p:spPr bwMode="auto">
            <a:xfrm>
              <a:off x="-1335" y="2841"/>
              <a:ext cx="1143" cy="15"/>
            </a:xfrm>
            <a:custGeom>
              <a:avLst/>
              <a:gdLst>
                <a:gd name="T0" fmla="*/ 608 w 608"/>
                <a:gd name="T1" fmla="*/ 6 h 8"/>
                <a:gd name="T2" fmla="*/ 602 w 608"/>
                <a:gd name="T3" fmla="*/ 4 h 8"/>
                <a:gd name="T4" fmla="*/ 569 w 608"/>
                <a:gd name="T5" fmla="*/ 4 h 8"/>
                <a:gd name="T6" fmla="*/ 504 w 608"/>
                <a:gd name="T7" fmla="*/ 3 h 8"/>
                <a:gd name="T8" fmla="*/ 418 w 608"/>
                <a:gd name="T9" fmla="*/ 1 h 8"/>
                <a:gd name="T10" fmla="*/ 403 w 608"/>
                <a:gd name="T11" fmla="*/ 1 h 8"/>
                <a:gd name="T12" fmla="*/ 391 w 608"/>
                <a:gd name="T13" fmla="*/ 2 h 8"/>
                <a:gd name="T14" fmla="*/ 315 w 608"/>
                <a:gd name="T15" fmla="*/ 3 h 8"/>
                <a:gd name="T16" fmla="*/ 189 w 608"/>
                <a:gd name="T17" fmla="*/ 3 h 8"/>
                <a:gd name="T18" fmla="*/ 96 w 608"/>
                <a:gd name="T19" fmla="*/ 4 h 8"/>
                <a:gd name="T20" fmla="*/ 11 w 608"/>
                <a:gd name="T21" fmla="*/ 2 h 8"/>
                <a:gd name="T22" fmla="*/ 0 w 608"/>
                <a:gd name="T23" fmla="*/ 4 h 8"/>
                <a:gd name="T24" fmla="*/ 22 w 608"/>
                <a:gd name="T25" fmla="*/ 7 h 8"/>
                <a:gd name="T26" fmla="*/ 65 w 608"/>
                <a:gd name="T27" fmla="*/ 8 h 8"/>
                <a:gd name="T28" fmla="*/ 151 w 608"/>
                <a:gd name="T29" fmla="*/ 8 h 8"/>
                <a:gd name="T30" fmla="*/ 212 w 608"/>
                <a:gd name="T31" fmla="*/ 7 h 8"/>
                <a:gd name="T32" fmla="*/ 254 w 608"/>
                <a:gd name="T33" fmla="*/ 6 h 8"/>
                <a:gd name="T34" fmla="*/ 362 w 608"/>
                <a:gd name="T35" fmla="*/ 6 h 8"/>
                <a:gd name="T36" fmla="*/ 393 w 608"/>
                <a:gd name="T37" fmla="*/ 6 h 8"/>
                <a:gd name="T38" fmla="*/ 441 w 608"/>
                <a:gd name="T39" fmla="*/ 6 h 8"/>
                <a:gd name="T40" fmla="*/ 455 w 608"/>
                <a:gd name="T41" fmla="*/ 7 h 8"/>
                <a:gd name="T42" fmla="*/ 498 w 608"/>
                <a:gd name="T43" fmla="*/ 7 h 8"/>
                <a:gd name="T44" fmla="*/ 562 w 608"/>
                <a:gd name="T45" fmla="*/ 8 h 8"/>
                <a:gd name="T46" fmla="*/ 605 w 608"/>
                <a:gd name="T47" fmla="*/ 8 h 8"/>
                <a:gd name="T48" fmla="*/ 608 w 608"/>
                <a:gd name="T4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8" h="8">
                  <a:moveTo>
                    <a:pt x="608" y="6"/>
                  </a:moveTo>
                  <a:cubicBezTo>
                    <a:pt x="608" y="4"/>
                    <a:pt x="604" y="4"/>
                    <a:pt x="602" y="4"/>
                  </a:cubicBezTo>
                  <a:cubicBezTo>
                    <a:pt x="591" y="4"/>
                    <a:pt x="580" y="4"/>
                    <a:pt x="569" y="4"/>
                  </a:cubicBezTo>
                  <a:cubicBezTo>
                    <a:pt x="547" y="4"/>
                    <a:pt x="525" y="3"/>
                    <a:pt x="504" y="3"/>
                  </a:cubicBezTo>
                  <a:cubicBezTo>
                    <a:pt x="475" y="3"/>
                    <a:pt x="446" y="4"/>
                    <a:pt x="418" y="1"/>
                  </a:cubicBezTo>
                  <a:cubicBezTo>
                    <a:pt x="413" y="0"/>
                    <a:pt x="408" y="1"/>
                    <a:pt x="403" y="1"/>
                  </a:cubicBezTo>
                  <a:cubicBezTo>
                    <a:pt x="399" y="2"/>
                    <a:pt x="395" y="2"/>
                    <a:pt x="391" y="2"/>
                  </a:cubicBezTo>
                  <a:cubicBezTo>
                    <a:pt x="366" y="3"/>
                    <a:pt x="341" y="2"/>
                    <a:pt x="315" y="3"/>
                  </a:cubicBezTo>
                  <a:cubicBezTo>
                    <a:pt x="273" y="3"/>
                    <a:pt x="231" y="3"/>
                    <a:pt x="189" y="3"/>
                  </a:cubicBezTo>
                  <a:cubicBezTo>
                    <a:pt x="158" y="4"/>
                    <a:pt x="127" y="5"/>
                    <a:pt x="96" y="4"/>
                  </a:cubicBezTo>
                  <a:cubicBezTo>
                    <a:pt x="68" y="4"/>
                    <a:pt x="39" y="3"/>
                    <a:pt x="11" y="2"/>
                  </a:cubicBezTo>
                  <a:cubicBezTo>
                    <a:pt x="8" y="2"/>
                    <a:pt x="0" y="1"/>
                    <a:pt x="0" y="4"/>
                  </a:cubicBezTo>
                  <a:cubicBezTo>
                    <a:pt x="0" y="7"/>
                    <a:pt x="16" y="7"/>
                    <a:pt x="22" y="7"/>
                  </a:cubicBezTo>
                  <a:cubicBezTo>
                    <a:pt x="37" y="7"/>
                    <a:pt x="51" y="8"/>
                    <a:pt x="65" y="8"/>
                  </a:cubicBezTo>
                  <a:cubicBezTo>
                    <a:pt x="94" y="8"/>
                    <a:pt x="123" y="8"/>
                    <a:pt x="151" y="8"/>
                  </a:cubicBezTo>
                  <a:cubicBezTo>
                    <a:pt x="172" y="8"/>
                    <a:pt x="192" y="7"/>
                    <a:pt x="212" y="7"/>
                  </a:cubicBezTo>
                  <a:cubicBezTo>
                    <a:pt x="226" y="7"/>
                    <a:pt x="240" y="6"/>
                    <a:pt x="254" y="6"/>
                  </a:cubicBezTo>
                  <a:cubicBezTo>
                    <a:pt x="290" y="6"/>
                    <a:pt x="326" y="6"/>
                    <a:pt x="362" y="6"/>
                  </a:cubicBezTo>
                  <a:cubicBezTo>
                    <a:pt x="372" y="6"/>
                    <a:pt x="383" y="7"/>
                    <a:pt x="393" y="6"/>
                  </a:cubicBezTo>
                  <a:cubicBezTo>
                    <a:pt x="409" y="4"/>
                    <a:pt x="425" y="5"/>
                    <a:pt x="441" y="6"/>
                  </a:cubicBezTo>
                  <a:cubicBezTo>
                    <a:pt x="446" y="6"/>
                    <a:pt x="451" y="7"/>
                    <a:pt x="455" y="7"/>
                  </a:cubicBezTo>
                  <a:cubicBezTo>
                    <a:pt x="470" y="7"/>
                    <a:pt x="484" y="6"/>
                    <a:pt x="498" y="7"/>
                  </a:cubicBezTo>
                  <a:cubicBezTo>
                    <a:pt x="520" y="7"/>
                    <a:pt x="541" y="7"/>
                    <a:pt x="562" y="8"/>
                  </a:cubicBezTo>
                  <a:cubicBezTo>
                    <a:pt x="577" y="8"/>
                    <a:pt x="591" y="8"/>
                    <a:pt x="605" y="8"/>
                  </a:cubicBezTo>
                  <a:cubicBezTo>
                    <a:pt x="605" y="8"/>
                    <a:pt x="608" y="8"/>
                    <a:pt x="60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4" name="Freeform 109"/>
            <p:cNvSpPr>
              <a:spLocks/>
            </p:cNvSpPr>
            <p:nvPr userDrawn="1"/>
          </p:nvSpPr>
          <p:spPr bwMode="auto">
            <a:xfrm>
              <a:off x="184" y="1133"/>
              <a:ext cx="880" cy="19"/>
            </a:xfrm>
            <a:custGeom>
              <a:avLst/>
              <a:gdLst>
                <a:gd name="T0" fmla="*/ 463 w 468"/>
                <a:gd name="T1" fmla="*/ 10 h 10"/>
                <a:gd name="T2" fmla="*/ 448 w 468"/>
                <a:gd name="T3" fmla="*/ 10 h 10"/>
                <a:gd name="T4" fmla="*/ 329 w 468"/>
                <a:gd name="T5" fmla="*/ 8 h 10"/>
                <a:gd name="T6" fmla="*/ 264 w 468"/>
                <a:gd name="T7" fmla="*/ 6 h 10"/>
                <a:gd name="T8" fmla="*/ 222 w 468"/>
                <a:gd name="T9" fmla="*/ 6 h 10"/>
                <a:gd name="T10" fmla="*/ 153 w 468"/>
                <a:gd name="T11" fmla="*/ 6 h 10"/>
                <a:gd name="T12" fmla="*/ 127 w 468"/>
                <a:gd name="T13" fmla="*/ 7 h 10"/>
                <a:gd name="T14" fmla="*/ 43 w 468"/>
                <a:gd name="T15" fmla="*/ 8 h 10"/>
                <a:gd name="T16" fmla="*/ 7 w 468"/>
                <a:gd name="T17" fmla="*/ 9 h 10"/>
                <a:gd name="T18" fmla="*/ 0 w 468"/>
                <a:gd name="T19" fmla="*/ 6 h 10"/>
                <a:gd name="T20" fmla="*/ 8 w 468"/>
                <a:gd name="T21" fmla="*/ 4 h 10"/>
                <a:gd name="T22" fmla="*/ 40 w 468"/>
                <a:gd name="T23" fmla="*/ 3 h 10"/>
                <a:gd name="T24" fmla="*/ 130 w 468"/>
                <a:gd name="T25" fmla="*/ 2 h 10"/>
                <a:gd name="T26" fmla="*/ 198 w 468"/>
                <a:gd name="T27" fmla="*/ 2 h 10"/>
                <a:gd name="T28" fmla="*/ 281 w 468"/>
                <a:gd name="T29" fmla="*/ 1 h 10"/>
                <a:gd name="T30" fmla="*/ 372 w 468"/>
                <a:gd name="T31" fmla="*/ 4 h 10"/>
                <a:gd name="T32" fmla="*/ 458 w 468"/>
                <a:gd name="T33" fmla="*/ 5 h 10"/>
                <a:gd name="T34" fmla="*/ 468 w 468"/>
                <a:gd name="T35" fmla="*/ 8 h 10"/>
                <a:gd name="T36" fmla="*/ 463 w 468"/>
                <a:gd name="T3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8" h="10">
                  <a:moveTo>
                    <a:pt x="463" y="10"/>
                  </a:moveTo>
                  <a:cubicBezTo>
                    <a:pt x="458" y="10"/>
                    <a:pt x="453" y="10"/>
                    <a:pt x="448" y="10"/>
                  </a:cubicBezTo>
                  <a:cubicBezTo>
                    <a:pt x="408" y="10"/>
                    <a:pt x="369" y="9"/>
                    <a:pt x="329" y="8"/>
                  </a:cubicBezTo>
                  <a:cubicBezTo>
                    <a:pt x="307" y="8"/>
                    <a:pt x="286" y="6"/>
                    <a:pt x="264" y="6"/>
                  </a:cubicBezTo>
                  <a:cubicBezTo>
                    <a:pt x="250" y="6"/>
                    <a:pt x="236" y="6"/>
                    <a:pt x="222" y="6"/>
                  </a:cubicBezTo>
                  <a:cubicBezTo>
                    <a:pt x="199" y="6"/>
                    <a:pt x="176" y="6"/>
                    <a:pt x="153" y="6"/>
                  </a:cubicBezTo>
                  <a:cubicBezTo>
                    <a:pt x="145" y="6"/>
                    <a:pt x="136" y="7"/>
                    <a:pt x="127" y="7"/>
                  </a:cubicBezTo>
                  <a:cubicBezTo>
                    <a:pt x="99" y="8"/>
                    <a:pt x="71" y="8"/>
                    <a:pt x="43" y="8"/>
                  </a:cubicBezTo>
                  <a:cubicBezTo>
                    <a:pt x="31" y="9"/>
                    <a:pt x="19" y="9"/>
                    <a:pt x="7" y="9"/>
                  </a:cubicBezTo>
                  <a:cubicBezTo>
                    <a:pt x="7" y="9"/>
                    <a:pt x="0" y="9"/>
                    <a:pt x="0" y="6"/>
                  </a:cubicBezTo>
                  <a:cubicBezTo>
                    <a:pt x="0" y="3"/>
                    <a:pt x="8" y="4"/>
                    <a:pt x="8" y="4"/>
                  </a:cubicBezTo>
                  <a:cubicBezTo>
                    <a:pt x="19" y="3"/>
                    <a:pt x="29" y="3"/>
                    <a:pt x="40" y="3"/>
                  </a:cubicBezTo>
                  <a:cubicBezTo>
                    <a:pt x="70" y="3"/>
                    <a:pt x="100" y="3"/>
                    <a:pt x="130" y="2"/>
                  </a:cubicBezTo>
                  <a:cubicBezTo>
                    <a:pt x="153" y="2"/>
                    <a:pt x="175" y="3"/>
                    <a:pt x="198" y="2"/>
                  </a:cubicBezTo>
                  <a:cubicBezTo>
                    <a:pt x="226" y="0"/>
                    <a:pt x="253" y="0"/>
                    <a:pt x="281" y="1"/>
                  </a:cubicBezTo>
                  <a:cubicBezTo>
                    <a:pt x="311" y="2"/>
                    <a:pt x="342" y="3"/>
                    <a:pt x="372" y="4"/>
                  </a:cubicBezTo>
                  <a:cubicBezTo>
                    <a:pt x="401" y="4"/>
                    <a:pt x="429" y="5"/>
                    <a:pt x="458" y="5"/>
                  </a:cubicBezTo>
                  <a:cubicBezTo>
                    <a:pt x="458" y="5"/>
                    <a:pt x="468" y="6"/>
                    <a:pt x="468" y="8"/>
                  </a:cubicBezTo>
                  <a:cubicBezTo>
                    <a:pt x="468" y="10"/>
                    <a:pt x="463" y="10"/>
                    <a:pt x="46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5" name="Freeform 110"/>
            <p:cNvSpPr>
              <a:spLocks/>
            </p:cNvSpPr>
            <p:nvPr userDrawn="1"/>
          </p:nvSpPr>
          <p:spPr bwMode="auto">
            <a:xfrm>
              <a:off x="-1270" y="1438"/>
              <a:ext cx="1016" cy="15"/>
            </a:xfrm>
            <a:custGeom>
              <a:avLst/>
              <a:gdLst>
                <a:gd name="T0" fmla="*/ 532 w 540"/>
                <a:gd name="T1" fmla="*/ 8 h 8"/>
                <a:gd name="T2" fmla="*/ 504 w 540"/>
                <a:gd name="T3" fmla="*/ 8 h 8"/>
                <a:gd name="T4" fmla="*/ 442 w 540"/>
                <a:gd name="T5" fmla="*/ 6 h 8"/>
                <a:gd name="T6" fmla="*/ 383 w 540"/>
                <a:gd name="T7" fmla="*/ 5 h 8"/>
                <a:gd name="T8" fmla="*/ 224 w 540"/>
                <a:gd name="T9" fmla="*/ 5 h 8"/>
                <a:gd name="T10" fmla="*/ 122 w 540"/>
                <a:gd name="T11" fmla="*/ 5 h 8"/>
                <a:gd name="T12" fmla="*/ 19 w 540"/>
                <a:gd name="T13" fmla="*/ 6 h 8"/>
                <a:gd name="T14" fmla="*/ 3 w 540"/>
                <a:gd name="T15" fmla="*/ 5 h 8"/>
                <a:gd name="T16" fmla="*/ 0 w 540"/>
                <a:gd name="T17" fmla="*/ 3 h 8"/>
                <a:gd name="T18" fmla="*/ 3 w 540"/>
                <a:gd name="T19" fmla="*/ 0 h 8"/>
                <a:gd name="T20" fmla="*/ 92 w 540"/>
                <a:gd name="T21" fmla="*/ 2 h 8"/>
                <a:gd name="T22" fmla="*/ 115 w 540"/>
                <a:gd name="T23" fmla="*/ 0 h 8"/>
                <a:gd name="T24" fmla="*/ 171 w 540"/>
                <a:gd name="T25" fmla="*/ 0 h 8"/>
                <a:gd name="T26" fmla="*/ 275 w 540"/>
                <a:gd name="T27" fmla="*/ 0 h 8"/>
                <a:gd name="T28" fmla="*/ 387 w 540"/>
                <a:gd name="T29" fmla="*/ 1 h 8"/>
                <a:gd name="T30" fmla="*/ 482 w 540"/>
                <a:gd name="T31" fmla="*/ 3 h 8"/>
                <a:gd name="T32" fmla="*/ 529 w 540"/>
                <a:gd name="T33" fmla="*/ 4 h 8"/>
                <a:gd name="T34" fmla="*/ 540 w 540"/>
                <a:gd name="T35" fmla="*/ 6 h 8"/>
                <a:gd name="T36" fmla="*/ 532 w 540"/>
                <a:gd name="T3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0" h="8">
                  <a:moveTo>
                    <a:pt x="532" y="8"/>
                  </a:moveTo>
                  <a:cubicBezTo>
                    <a:pt x="522" y="8"/>
                    <a:pt x="513" y="8"/>
                    <a:pt x="504" y="8"/>
                  </a:cubicBezTo>
                  <a:cubicBezTo>
                    <a:pt x="483" y="7"/>
                    <a:pt x="463" y="6"/>
                    <a:pt x="442" y="6"/>
                  </a:cubicBezTo>
                  <a:cubicBezTo>
                    <a:pt x="422" y="5"/>
                    <a:pt x="403" y="5"/>
                    <a:pt x="383" y="5"/>
                  </a:cubicBezTo>
                  <a:cubicBezTo>
                    <a:pt x="330" y="5"/>
                    <a:pt x="277" y="5"/>
                    <a:pt x="224" y="5"/>
                  </a:cubicBezTo>
                  <a:cubicBezTo>
                    <a:pt x="190" y="5"/>
                    <a:pt x="156" y="5"/>
                    <a:pt x="122" y="5"/>
                  </a:cubicBezTo>
                  <a:cubicBezTo>
                    <a:pt x="88" y="5"/>
                    <a:pt x="53" y="5"/>
                    <a:pt x="19" y="6"/>
                  </a:cubicBezTo>
                  <a:cubicBezTo>
                    <a:pt x="14" y="6"/>
                    <a:pt x="8" y="6"/>
                    <a:pt x="3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1"/>
                    <a:pt x="63" y="1"/>
                    <a:pt x="92" y="2"/>
                  </a:cubicBezTo>
                  <a:cubicBezTo>
                    <a:pt x="100" y="2"/>
                    <a:pt x="107" y="1"/>
                    <a:pt x="115" y="0"/>
                  </a:cubicBezTo>
                  <a:cubicBezTo>
                    <a:pt x="133" y="0"/>
                    <a:pt x="152" y="0"/>
                    <a:pt x="171" y="0"/>
                  </a:cubicBezTo>
                  <a:cubicBezTo>
                    <a:pt x="205" y="0"/>
                    <a:pt x="240" y="0"/>
                    <a:pt x="275" y="0"/>
                  </a:cubicBezTo>
                  <a:cubicBezTo>
                    <a:pt x="312" y="0"/>
                    <a:pt x="350" y="1"/>
                    <a:pt x="387" y="1"/>
                  </a:cubicBezTo>
                  <a:cubicBezTo>
                    <a:pt x="418" y="1"/>
                    <a:pt x="450" y="2"/>
                    <a:pt x="482" y="3"/>
                  </a:cubicBezTo>
                  <a:cubicBezTo>
                    <a:pt x="498" y="3"/>
                    <a:pt x="513" y="3"/>
                    <a:pt x="529" y="4"/>
                  </a:cubicBezTo>
                  <a:cubicBezTo>
                    <a:pt x="529" y="4"/>
                    <a:pt x="540" y="4"/>
                    <a:pt x="540" y="6"/>
                  </a:cubicBezTo>
                  <a:cubicBezTo>
                    <a:pt x="540" y="8"/>
                    <a:pt x="532" y="8"/>
                    <a:pt x="53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6" name="Freeform 111"/>
            <p:cNvSpPr>
              <a:spLocks/>
            </p:cNvSpPr>
            <p:nvPr userDrawn="1"/>
          </p:nvSpPr>
          <p:spPr bwMode="auto">
            <a:xfrm>
              <a:off x="-1256" y="1220"/>
              <a:ext cx="989" cy="18"/>
            </a:xfrm>
            <a:custGeom>
              <a:avLst/>
              <a:gdLst>
                <a:gd name="T0" fmla="*/ 521 w 526"/>
                <a:gd name="T1" fmla="*/ 5 h 10"/>
                <a:gd name="T2" fmla="*/ 508 w 526"/>
                <a:gd name="T3" fmla="*/ 5 h 10"/>
                <a:gd name="T4" fmla="*/ 421 w 526"/>
                <a:gd name="T5" fmla="*/ 6 h 10"/>
                <a:gd name="T6" fmla="*/ 406 w 526"/>
                <a:gd name="T7" fmla="*/ 5 h 10"/>
                <a:gd name="T8" fmla="*/ 243 w 526"/>
                <a:gd name="T9" fmla="*/ 4 h 10"/>
                <a:gd name="T10" fmla="*/ 189 w 526"/>
                <a:gd name="T11" fmla="*/ 5 h 10"/>
                <a:gd name="T12" fmla="*/ 150 w 526"/>
                <a:gd name="T13" fmla="*/ 4 h 10"/>
                <a:gd name="T14" fmla="*/ 89 w 526"/>
                <a:gd name="T15" fmla="*/ 5 h 10"/>
                <a:gd name="T16" fmla="*/ 67 w 526"/>
                <a:gd name="T17" fmla="*/ 3 h 10"/>
                <a:gd name="T18" fmla="*/ 43 w 526"/>
                <a:gd name="T19" fmla="*/ 3 h 10"/>
                <a:gd name="T20" fmla="*/ 35 w 526"/>
                <a:gd name="T21" fmla="*/ 3 h 10"/>
                <a:gd name="T22" fmla="*/ 6 w 526"/>
                <a:gd name="T23" fmla="*/ 4 h 10"/>
                <a:gd name="T24" fmla="*/ 0 w 526"/>
                <a:gd name="T25" fmla="*/ 6 h 10"/>
                <a:gd name="T26" fmla="*/ 6 w 526"/>
                <a:gd name="T27" fmla="*/ 7 h 10"/>
                <a:gd name="T28" fmla="*/ 49 w 526"/>
                <a:gd name="T29" fmla="*/ 7 h 10"/>
                <a:gd name="T30" fmla="*/ 65 w 526"/>
                <a:gd name="T31" fmla="*/ 8 h 10"/>
                <a:gd name="T32" fmla="*/ 119 w 526"/>
                <a:gd name="T33" fmla="*/ 10 h 10"/>
                <a:gd name="T34" fmla="*/ 169 w 526"/>
                <a:gd name="T35" fmla="*/ 9 h 10"/>
                <a:gd name="T36" fmla="*/ 231 w 526"/>
                <a:gd name="T37" fmla="*/ 9 h 10"/>
                <a:gd name="T38" fmla="*/ 266 w 526"/>
                <a:gd name="T39" fmla="*/ 8 h 10"/>
                <a:gd name="T40" fmla="*/ 324 w 526"/>
                <a:gd name="T41" fmla="*/ 8 h 10"/>
                <a:gd name="T42" fmla="*/ 372 w 526"/>
                <a:gd name="T43" fmla="*/ 8 h 10"/>
                <a:gd name="T44" fmla="*/ 444 w 526"/>
                <a:gd name="T45" fmla="*/ 9 h 10"/>
                <a:gd name="T46" fmla="*/ 521 w 526"/>
                <a:gd name="T47" fmla="*/ 9 h 10"/>
                <a:gd name="T48" fmla="*/ 526 w 526"/>
                <a:gd name="T49" fmla="*/ 7 h 10"/>
                <a:gd name="T50" fmla="*/ 521 w 526"/>
                <a:gd name="T5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6" h="10">
                  <a:moveTo>
                    <a:pt x="521" y="5"/>
                  </a:moveTo>
                  <a:cubicBezTo>
                    <a:pt x="517" y="5"/>
                    <a:pt x="512" y="5"/>
                    <a:pt x="508" y="5"/>
                  </a:cubicBezTo>
                  <a:cubicBezTo>
                    <a:pt x="479" y="5"/>
                    <a:pt x="450" y="5"/>
                    <a:pt x="421" y="6"/>
                  </a:cubicBezTo>
                  <a:cubicBezTo>
                    <a:pt x="416" y="6"/>
                    <a:pt x="411" y="5"/>
                    <a:pt x="406" y="5"/>
                  </a:cubicBezTo>
                  <a:cubicBezTo>
                    <a:pt x="352" y="3"/>
                    <a:pt x="297" y="3"/>
                    <a:pt x="243" y="4"/>
                  </a:cubicBezTo>
                  <a:cubicBezTo>
                    <a:pt x="225" y="5"/>
                    <a:pt x="207" y="6"/>
                    <a:pt x="189" y="5"/>
                  </a:cubicBezTo>
                  <a:cubicBezTo>
                    <a:pt x="176" y="4"/>
                    <a:pt x="163" y="4"/>
                    <a:pt x="150" y="4"/>
                  </a:cubicBezTo>
                  <a:cubicBezTo>
                    <a:pt x="130" y="4"/>
                    <a:pt x="109" y="6"/>
                    <a:pt x="89" y="5"/>
                  </a:cubicBezTo>
                  <a:cubicBezTo>
                    <a:pt x="82" y="4"/>
                    <a:pt x="74" y="3"/>
                    <a:pt x="67" y="3"/>
                  </a:cubicBezTo>
                  <a:cubicBezTo>
                    <a:pt x="59" y="3"/>
                    <a:pt x="51" y="3"/>
                    <a:pt x="43" y="3"/>
                  </a:cubicBezTo>
                  <a:cubicBezTo>
                    <a:pt x="40" y="3"/>
                    <a:pt x="38" y="3"/>
                    <a:pt x="35" y="3"/>
                  </a:cubicBezTo>
                  <a:cubicBezTo>
                    <a:pt x="25" y="0"/>
                    <a:pt x="15" y="3"/>
                    <a:pt x="6" y="4"/>
                  </a:cubicBezTo>
                  <a:cubicBezTo>
                    <a:pt x="4" y="4"/>
                    <a:pt x="0" y="4"/>
                    <a:pt x="0" y="6"/>
                  </a:cubicBezTo>
                  <a:cubicBezTo>
                    <a:pt x="0" y="8"/>
                    <a:pt x="4" y="7"/>
                    <a:pt x="6" y="7"/>
                  </a:cubicBezTo>
                  <a:cubicBezTo>
                    <a:pt x="20" y="7"/>
                    <a:pt x="35" y="7"/>
                    <a:pt x="49" y="7"/>
                  </a:cubicBezTo>
                  <a:cubicBezTo>
                    <a:pt x="54" y="7"/>
                    <a:pt x="60" y="7"/>
                    <a:pt x="65" y="8"/>
                  </a:cubicBezTo>
                  <a:cubicBezTo>
                    <a:pt x="83" y="10"/>
                    <a:pt x="101" y="10"/>
                    <a:pt x="119" y="10"/>
                  </a:cubicBezTo>
                  <a:cubicBezTo>
                    <a:pt x="136" y="9"/>
                    <a:pt x="152" y="9"/>
                    <a:pt x="169" y="9"/>
                  </a:cubicBezTo>
                  <a:cubicBezTo>
                    <a:pt x="189" y="9"/>
                    <a:pt x="210" y="9"/>
                    <a:pt x="231" y="9"/>
                  </a:cubicBezTo>
                  <a:cubicBezTo>
                    <a:pt x="243" y="9"/>
                    <a:pt x="254" y="8"/>
                    <a:pt x="266" y="8"/>
                  </a:cubicBezTo>
                  <a:cubicBezTo>
                    <a:pt x="285" y="7"/>
                    <a:pt x="305" y="8"/>
                    <a:pt x="324" y="8"/>
                  </a:cubicBezTo>
                  <a:cubicBezTo>
                    <a:pt x="340" y="8"/>
                    <a:pt x="356" y="8"/>
                    <a:pt x="372" y="8"/>
                  </a:cubicBezTo>
                  <a:cubicBezTo>
                    <a:pt x="396" y="8"/>
                    <a:pt x="420" y="9"/>
                    <a:pt x="444" y="9"/>
                  </a:cubicBezTo>
                  <a:cubicBezTo>
                    <a:pt x="469" y="9"/>
                    <a:pt x="494" y="9"/>
                    <a:pt x="521" y="9"/>
                  </a:cubicBezTo>
                  <a:cubicBezTo>
                    <a:pt x="521" y="9"/>
                    <a:pt x="526" y="9"/>
                    <a:pt x="526" y="7"/>
                  </a:cubicBezTo>
                  <a:cubicBezTo>
                    <a:pt x="526" y="5"/>
                    <a:pt x="521" y="5"/>
                    <a:pt x="52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7" name="Freeform 112"/>
            <p:cNvSpPr>
              <a:spLocks/>
            </p:cNvSpPr>
            <p:nvPr userDrawn="1"/>
          </p:nvSpPr>
          <p:spPr bwMode="auto">
            <a:xfrm>
              <a:off x="-1185" y="3268"/>
              <a:ext cx="848" cy="21"/>
            </a:xfrm>
            <a:custGeom>
              <a:avLst/>
              <a:gdLst>
                <a:gd name="T0" fmla="*/ 4 w 451"/>
                <a:gd name="T1" fmla="*/ 2 h 11"/>
                <a:gd name="T2" fmla="*/ 72 w 451"/>
                <a:gd name="T3" fmla="*/ 2 h 11"/>
                <a:gd name="T4" fmla="*/ 147 w 451"/>
                <a:gd name="T5" fmla="*/ 1 h 11"/>
                <a:gd name="T6" fmla="*/ 259 w 451"/>
                <a:gd name="T7" fmla="*/ 1 h 11"/>
                <a:gd name="T8" fmla="*/ 334 w 451"/>
                <a:gd name="T9" fmla="*/ 3 h 11"/>
                <a:gd name="T10" fmla="*/ 445 w 451"/>
                <a:gd name="T11" fmla="*/ 5 h 11"/>
                <a:gd name="T12" fmla="*/ 451 w 451"/>
                <a:gd name="T13" fmla="*/ 6 h 11"/>
                <a:gd name="T14" fmla="*/ 448 w 451"/>
                <a:gd name="T15" fmla="*/ 10 h 11"/>
                <a:gd name="T16" fmla="*/ 441 w 451"/>
                <a:gd name="T17" fmla="*/ 10 h 11"/>
                <a:gd name="T18" fmla="*/ 350 w 451"/>
                <a:gd name="T19" fmla="*/ 9 h 11"/>
                <a:gd name="T20" fmla="*/ 315 w 451"/>
                <a:gd name="T21" fmla="*/ 8 h 11"/>
                <a:gd name="T22" fmla="*/ 221 w 451"/>
                <a:gd name="T23" fmla="*/ 6 h 11"/>
                <a:gd name="T24" fmla="*/ 166 w 451"/>
                <a:gd name="T25" fmla="*/ 6 h 11"/>
                <a:gd name="T26" fmla="*/ 100 w 451"/>
                <a:gd name="T27" fmla="*/ 8 h 11"/>
                <a:gd name="T28" fmla="*/ 20 w 451"/>
                <a:gd name="T29" fmla="*/ 8 h 11"/>
                <a:gd name="T30" fmla="*/ 4 w 451"/>
                <a:gd name="T31" fmla="*/ 7 h 11"/>
                <a:gd name="T32" fmla="*/ 0 w 451"/>
                <a:gd name="T33" fmla="*/ 5 h 11"/>
                <a:gd name="T34" fmla="*/ 4 w 451"/>
                <a:gd name="T3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1" h="11">
                  <a:moveTo>
                    <a:pt x="4" y="2"/>
                  </a:moveTo>
                  <a:cubicBezTo>
                    <a:pt x="26" y="2"/>
                    <a:pt x="49" y="2"/>
                    <a:pt x="72" y="2"/>
                  </a:cubicBezTo>
                  <a:cubicBezTo>
                    <a:pt x="97" y="2"/>
                    <a:pt x="122" y="2"/>
                    <a:pt x="147" y="1"/>
                  </a:cubicBezTo>
                  <a:cubicBezTo>
                    <a:pt x="184" y="0"/>
                    <a:pt x="221" y="1"/>
                    <a:pt x="259" y="1"/>
                  </a:cubicBezTo>
                  <a:cubicBezTo>
                    <a:pt x="284" y="1"/>
                    <a:pt x="309" y="1"/>
                    <a:pt x="334" y="3"/>
                  </a:cubicBezTo>
                  <a:cubicBezTo>
                    <a:pt x="371" y="5"/>
                    <a:pt x="408" y="5"/>
                    <a:pt x="445" y="5"/>
                  </a:cubicBezTo>
                  <a:cubicBezTo>
                    <a:pt x="448" y="5"/>
                    <a:pt x="451" y="4"/>
                    <a:pt x="451" y="6"/>
                  </a:cubicBezTo>
                  <a:cubicBezTo>
                    <a:pt x="451" y="9"/>
                    <a:pt x="449" y="10"/>
                    <a:pt x="448" y="10"/>
                  </a:cubicBezTo>
                  <a:cubicBezTo>
                    <a:pt x="446" y="10"/>
                    <a:pt x="443" y="10"/>
                    <a:pt x="441" y="10"/>
                  </a:cubicBezTo>
                  <a:cubicBezTo>
                    <a:pt x="411" y="10"/>
                    <a:pt x="380" y="11"/>
                    <a:pt x="350" y="9"/>
                  </a:cubicBezTo>
                  <a:cubicBezTo>
                    <a:pt x="339" y="7"/>
                    <a:pt x="327" y="8"/>
                    <a:pt x="315" y="8"/>
                  </a:cubicBezTo>
                  <a:cubicBezTo>
                    <a:pt x="284" y="7"/>
                    <a:pt x="252" y="6"/>
                    <a:pt x="221" y="6"/>
                  </a:cubicBezTo>
                  <a:cubicBezTo>
                    <a:pt x="203" y="5"/>
                    <a:pt x="184" y="6"/>
                    <a:pt x="166" y="6"/>
                  </a:cubicBezTo>
                  <a:cubicBezTo>
                    <a:pt x="144" y="6"/>
                    <a:pt x="122" y="8"/>
                    <a:pt x="100" y="8"/>
                  </a:cubicBezTo>
                  <a:cubicBezTo>
                    <a:pt x="74" y="7"/>
                    <a:pt x="47" y="6"/>
                    <a:pt x="20" y="8"/>
                  </a:cubicBezTo>
                  <a:cubicBezTo>
                    <a:pt x="15" y="8"/>
                    <a:pt x="9" y="7"/>
                    <a:pt x="4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2"/>
                    <a:pt x="4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8" name="Freeform 113"/>
            <p:cNvSpPr>
              <a:spLocks/>
            </p:cNvSpPr>
            <p:nvPr userDrawn="1"/>
          </p:nvSpPr>
          <p:spPr bwMode="auto">
            <a:xfrm>
              <a:off x="-2593" y="1094"/>
              <a:ext cx="940" cy="15"/>
            </a:xfrm>
            <a:custGeom>
              <a:avLst/>
              <a:gdLst>
                <a:gd name="T0" fmla="*/ 17 w 500"/>
                <a:gd name="T1" fmla="*/ 1 h 8"/>
                <a:gd name="T2" fmla="*/ 72 w 500"/>
                <a:gd name="T3" fmla="*/ 0 h 8"/>
                <a:gd name="T4" fmla="*/ 89 w 500"/>
                <a:gd name="T5" fmla="*/ 1 h 8"/>
                <a:gd name="T6" fmla="*/ 228 w 500"/>
                <a:gd name="T7" fmla="*/ 1 h 8"/>
                <a:gd name="T8" fmla="*/ 282 w 500"/>
                <a:gd name="T9" fmla="*/ 1 h 8"/>
                <a:gd name="T10" fmla="*/ 299 w 500"/>
                <a:gd name="T11" fmla="*/ 1 h 8"/>
                <a:gd name="T12" fmla="*/ 373 w 500"/>
                <a:gd name="T13" fmla="*/ 0 h 8"/>
                <a:gd name="T14" fmla="*/ 420 w 500"/>
                <a:gd name="T15" fmla="*/ 2 h 8"/>
                <a:gd name="T16" fmla="*/ 495 w 500"/>
                <a:gd name="T17" fmla="*/ 3 h 8"/>
                <a:gd name="T18" fmla="*/ 500 w 500"/>
                <a:gd name="T19" fmla="*/ 5 h 8"/>
                <a:gd name="T20" fmla="*/ 493 w 500"/>
                <a:gd name="T21" fmla="*/ 8 h 8"/>
                <a:gd name="T22" fmla="*/ 428 w 500"/>
                <a:gd name="T23" fmla="*/ 7 h 8"/>
                <a:gd name="T24" fmla="*/ 389 w 500"/>
                <a:gd name="T25" fmla="*/ 5 h 8"/>
                <a:gd name="T26" fmla="*/ 322 w 500"/>
                <a:gd name="T27" fmla="*/ 5 h 8"/>
                <a:gd name="T28" fmla="*/ 236 w 500"/>
                <a:gd name="T29" fmla="*/ 5 h 8"/>
                <a:gd name="T30" fmla="*/ 225 w 500"/>
                <a:gd name="T31" fmla="*/ 5 h 8"/>
                <a:gd name="T32" fmla="*/ 99 w 500"/>
                <a:gd name="T33" fmla="*/ 6 h 8"/>
                <a:gd name="T34" fmla="*/ 34 w 500"/>
                <a:gd name="T35" fmla="*/ 6 h 8"/>
                <a:gd name="T36" fmla="*/ 6 w 500"/>
                <a:gd name="T37" fmla="*/ 6 h 8"/>
                <a:gd name="T38" fmla="*/ 0 w 500"/>
                <a:gd name="T39" fmla="*/ 3 h 8"/>
                <a:gd name="T40" fmla="*/ 17 w 500"/>
                <a:gd name="T4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0" h="8">
                  <a:moveTo>
                    <a:pt x="17" y="1"/>
                  </a:moveTo>
                  <a:cubicBezTo>
                    <a:pt x="35" y="1"/>
                    <a:pt x="53" y="0"/>
                    <a:pt x="72" y="0"/>
                  </a:cubicBezTo>
                  <a:cubicBezTo>
                    <a:pt x="78" y="0"/>
                    <a:pt x="83" y="1"/>
                    <a:pt x="89" y="1"/>
                  </a:cubicBezTo>
                  <a:cubicBezTo>
                    <a:pt x="136" y="2"/>
                    <a:pt x="182" y="2"/>
                    <a:pt x="228" y="1"/>
                  </a:cubicBezTo>
                  <a:cubicBezTo>
                    <a:pt x="246" y="0"/>
                    <a:pt x="264" y="1"/>
                    <a:pt x="282" y="1"/>
                  </a:cubicBezTo>
                  <a:cubicBezTo>
                    <a:pt x="288" y="1"/>
                    <a:pt x="293" y="1"/>
                    <a:pt x="299" y="1"/>
                  </a:cubicBezTo>
                  <a:cubicBezTo>
                    <a:pt x="324" y="1"/>
                    <a:pt x="349" y="0"/>
                    <a:pt x="373" y="0"/>
                  </a:cubicBezTo>
                  <a:cubicBezTo>
                    <a:pt x="389" y="0"/>
                    <a:pt x="404" y="2"/>
                    <a:pt x="420" y="2"/>
                  </a:cubicBezTo>
                  <a:cubicBezTo>
                    <a:pt x="445" y="2"/>
                    <a:pt x="470" y="2"/>
                    <a:pt x="495" y="3"/>
                  </a:cubicBezTo>
                  <a:cubicBezTo>
                    <a:pt x="497" y="3"/>
                    <a:pt x="500" y="3"/>
                    <a:pt x="500" y="5"/>
                  </a:cubicBezTo>
                  <a:cubicBezTo>
                    <a:pt x="500" y="8"/>
                    <a:pt x="496" y="8"/>
                    <a:pt x="493" y="8"/>
                  </a:cubicBezTo>
                  <a:cubicBezTo>
                    <a:pt x="471" y="7"/>
                    <a:pt x="449" y="7"/>
                    <a:pt x="428" y="7"/>
                  </a:cubicBezTo>
                  <a:cubicBezTo>
                    <a:pt x="415" y="7"/>
                    <a:pt x="402" y="5"/>
                    <a:pt x="389" y="5"/>
                  </a:cubicBezTo>
                  <a:cubicBezTo>
                    <a:pt x="366" y="5"/>
                    <a:pt x="344" y="5"/>
                    <a:pt x="322" y="5"/>
                  </a:cubicBezTo>
                  <a:cubicBezTo>
                    <a:pt x="293" y="5"/>
                    <a:pt x="265" y="5"/>
                    <a:pt x="236" y="5"/>
                  </a:cubicBezTo>
                  <a:cubicBezTo>
                    <a:pt x="233" y="5"/>
                    <a:pt x="229" y="4"/>
                    <a:pt x="225" y="5"/>
                  </a:cubicBezTo>
                  <a:cubicBezTo>
                    <a:pt x="183" y="8"/>
                    <a:pt x="141" y="7"/>
                    <a:pt x="99" y="6"/>
                  </a:cubicBezTo>
                  <a:cubicBezTo>
                    <a:pt x="77" y="5"/>
                    <a:pt x="55" y="5"/>
                    <a:pt x="34" y="6"/>
                  </a:cubicBezTo>
                  <a:cubicBezTo>
                    <a:pt x="25" y="7"/>
                    <a:pt x="15" y="6"/>
                    <a:pt x="6" y="6"/>
                  </a:cubicBezTo>
                  <a:cubicBezTo>
                    <a:pt x="6" y="6"/>
                    <a:pt x="0" y="6"/>
                    <a:pt x="0" y="3"/>
                  </a:cubicBezTo>
                  <a:cubicBezTo>
                    <a:pt x="0" y="1"/>
                    <a:pt x="17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19" name="Freeform 114"/>
            <p:cNvSpPr>
              <a:spLocks/>
            </p:cNvSpPr>
            <p:nvPr userDrawn="1"/>
          </p:nvSpPr>
          <p:spPr bwMode="auto">
            <a:xfrm>
              <a:off x="-1245" y="1353"/>
              <a:ext cx="963" cy="13"/>
            </a:xfrm>
            <a:custGeom>
              <a:avLst/>
              <a:gdLst>
                <a:gd name="T0" fmla="*/ 13 w 512"/>
                <a:gd name="T1" fmla="*/ 2 h 7"/>
                <a:gd name="T2" fmla="*/ 88 w 512"/>
                <a:gd name="T3" fmla="*/ 2 h 7"/>
                <a:gd name="T4" fmla="*/ 153 w 512"/>
                <a:gd name="T5" fmla="*/ 0 h 7"/>
                <a:gd name="T6" fmla="*/ 183 w 512"/>
                <a:gd name="T7" fmla="*/ 1 h 7"/>
                <a:gd name="T8" fmla="*/ 232 w 512"/>
                <a:gd name="T9" fmla="*/ 1 h 7"/>
                <a:gd name="T10" fmla="*/ 272 w 512"/>
                <a:gd name="T11" fmla="*/ 0 h 7"/>
                <a:gd name="T12" fmla="*/ 335 w 512"/>
                <a:gd name="T13" fmla="*/ 2 h 7"/>
                <a:gd name="T14" fmla="*/ 403 w 512"/>
                <a:gd name="T15" fmla="*/ 1 h 7"/>
                <a:gd name="T16" fmla="*/ 506 w 512"/>
                <a:gd name="T17" fmla="*/ 0 h 7"/>
                <a:gd name="T18" fmla="*/ 512 w 512"/>
                <a:gd name="T19" fmla="*/ 2 h 7"/>
                <a:gd name="T20" fmla="*/ 509 w 512"/>
                <a:gd name="T21" fmla="*/ 4 h 7"/>
                <a:gd name="T22" fmla="*/ 490 w 512"/>
                <a:gd name="T23" fmla="*/ 5 h 7"/>
                <a:gd name="T24" fmla="*/ 392 w 512"/>
                <a:gd name="T25" fmla="*/ 6 h 7"/>
                <a:gd name="T26" fmla="*/ 306 w 512"/>
                <a:gd name="T27" fmla="*/ 6 h 7"/>
                <a:gd name="T28" fmla="*/ 205 w 512"/>
                <a:gd name="T29" fmla="*/ 6 h 7"/>
                <a:gd name="T30" fmla="*/ 186 w 512"/>
                <a:gd name="T31" fmla="*/ 6 h 7"/>
                <a:gd name="T32" fmla="*/ 89 w 512"/>
                <a:gd name="T33" fmla="*/ 6 h 7"/>
                <a:gd name="T34" fmla="*/ 20 w 512"/>
                <a:gd name="T35" fmla="*/ 7 h 7"/>
                <a:gd name="T36" fmla="*/ 0 w 512"/>
                <a:gd name="T37" fmla="*/ 4 h 7"/>
                <a:gd name="T38" fmla="*/ 13 w 512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2" h="7">
                  <a:moveTo>
                    <a:pt x="13" y="2"/>
                  </a:moveTo>
                  <a:cubicBezTo>
                    <a:pt x="38" y="2"/>
                    <a:pt x="63" y="2"/>
                    <a:pt x="88" y="2"/>
                  </a:cubicBezTo>
                  <a:cubicBezTo>
                    <a:pt x="110" y="1"/>
                    <a:pt x="131" y="0"/>
                    <a:pt x="153" y="0"/>
                  </a:cubicBezTo>
                  <a:cubicBezTo>
                    <a:pt x="163" y="0"/>
                    <a:pt x="173" y="0"/>
                    <a:pt x="183" y="1"/>
                  </a:cubicBezTo>
                  <a:cubicBezTo>
                    <a:pt x="199" y="2"/>
                    <a:pt x="215" y="2"/>
                    <a:pt x="232" y="1"/>
                  </a:cubicBezTo>
                  <a:cubicBezTo>
                    <a:pt x="245" y="0"/>
                    <a:pt x="258" y="0"/>
                    <a:pt x="272" y="0"/>
                  </a:cubicBezTo>
                  <a:cubicBezTo>
                    <a:pt x="293" y="1"/>
                    <a:pt x="314" y="2"/>
                    <a:pt x="335" y="2"/>
                  </a:cubicBezTo>
                  <a:cubicBezTo>
                    <a:pt x="358" y="2"/>
                    <a:pt x="381" y="2"/>
                    <a:pt x="403" y="1"/>
                  </a:cubicBezTo>
                  <a:cubicBezTo>
                    <a:pt x="437" y="1"/>
                    <a:pt x="471" y="0"/>
                    <a:pt x="506" y="0"/>
                  </a:cubicBezTo>
                  <a:cubicBezTo>
                    <a:pt x="506" y="0"/>
                    <a:pt x="512" y="0"/>
                    <a:pt x="512" y="2"/>
                  </a:cubicBezTo>
                  <a:cubicBezTo>
                    <a:pt x="512" y="4"/>
                    <a:pt x="509" y="4"/>
                    <a:pt x="509" y="4"/>
                  </a:cubicBezTo>
                  <a:cubicBezTo>
                    <a:pt x="502" y="5"/>
                    <a:pt x="496" y="5"/>
                    <a:pt x="490" y="5"/>
                  </a:cubicBezTo>
                  <a:cubicBezTo>
                    <a:pt x="457" y="6"/>
                    <a:pt x="424" y="6"/>
                    <a:pt x="392" y="6"/>
                  </a:cubicBezTo>
                  <a:cubicBezTo>
                    <a:pt x="363" y="7"/>
                    <a:pt x="334" y="6"/>
                    <a:pt x="306" y="6"/>
                  </a:cubicBezTo>
                  <a:cubicBezTo>
                    <a:pt x="272" y="6"/>
                    <a:pt x="239" y="6"/>
                    <a:pt x="205" y="6"/>
                  </a:cubicBezTo>
                  <a:cubicBezTo>
                    <a:pt x="199" y="6"/>
                    <a:pt x="192" y="6"/>
                    <a:pt x="186" y="6"/>
                  </a:cubicBezTo>
                  <a:cubicBezTo>
                    <a:pt x="154" y="6"/>
                    <a:pt x="122" y="6"/>
                    <a:pt x="89" y="6"/>
                  </a:cubicBezTo>
                  <a:cubicBezTo>
                    <a:pt x="66" y="6"/>
                    <a:pt x="43" y="7"/>
                    <a:pt x="20" y="7"/>
                  </a:cubicBezTo>
                  <a:cubicBezTo>
                    <a:pt x="20" y="7"/>
                    <a:pt x="0" y="7"/>
                    <a:pt x="0" y="4"/>
                  </a:cubicBezTo>
                  <a:cubicBezTo>
                    <a:pt x="0" y="2"/>
                    <a:pt x="12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0" name="Freeform 115"/>
            <p:cNvSpPr>
              <a:spLocks/>
            </p:cNvSpPr>
            <p:nvPr userDrawn="1"/>
          </p:nvSpPr>
          <p:spPr bwMode="auto">
            <a:xfrm>
              <a:off x="-1860" y="-611"/>
              <a:ext cx="810" cy="14"/>
            </a:xfrm>
            <a:custGeom>
              <a:avLst/>
              <a:gdLst>
                <a:gd name="T0" fmla="*/ 0 w 431"/>
                <a:gd name="T1" fmla="*/ 3 h 7"/>
                <a:gd name="T2" fmla="*/ 8 w 431"/>
                <a:gd name="T3" fmla="*/ 0 h 7"/>
                <a:gd name="T4" fmla="*/ 81 w 431"/>
                <a:gd name="T5" fmla="*/ 1 h 7"/>
                <a:gd name="T6" fmla="*/ 118 w 431"/>
                <a:gd name="T7" fmla="*/ 2 h 7"/>
                <a:gd name="T8" fmla="*/ 193 w 431"/>
                <a:gd name="T9" fmla="*/ 2 h 7"/>
                <a:gd name="T10" fmla="*/ 240 w 431"/>
                <a:gd name="T11" fmla="*/ 2 h 7"/>
                <a:gd name="T12" fmla="*/ 324 w 431"/>
                <a:gd name="T13" fmla="*/ 2 h 7"/>
                <a:gd name="T14" fmla="*/ 400 w 431"/>
                <a:gd name="T15" fmla="*/ 0 h 7"/>
                <a:gd name="T16" fmla="*/ 426 w 431"/>
                <a:gd name="T17" fmla="*/ 0 h 7"/>
                <a:gd name="T18" fmla="*/ 431 w 431"/>
                <a:gd name="T19" fmla="*/ 3 h 7"/>
                <a:gd name="T20" fmla="*/ 425 w 431"/>
                <a:gd name="T21" fmla="*/ 5 h 7"/>
                <a:gd name="T22" fmla="*/ 389 w 431"/>
                <a:gd name="T23" fmla="*/ 6 h 7"/>
                <a:gd name="T24" fmla="*/ 303 w 431"/>
                <a:gd name="T25" fmla="*/ 7 h 7"/>
                <a:gd name="T26" fmla="*/ 172 w 431"/>
                <a:gd name="T27" fmla="*/ 7 h 7"/>
                <a:gd name="T28" fmla="*/ 120 w 431"/>
                <a:gd name="T29" fmla="*/ 6 h 7"/>
                <a:gd name="T30" fmla="*/ 51 w 431"/>
                <a:gd name="T31" fmla="*/ 5 h 7"/>
                <a:gd name="T32" fmla="*/ 19 w 431"/>
                <a:gd name="T33" fmla="*/ 6 h 7"/>
                <a:gd name="T34" fmla="*/ 0 w 431"/>
                <a:gd name="T3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7">
                  <a:moveTo>
                    <a:pt x="0" y="3"/>
                  </a:moveTo>
                  <a:cubicBezTo>
                    <a:pt x="0" y="0"/>
                    <a:pt x="6" y="0"/>
                    <a:pt x="8" y="0"/>
                  </a:cubicBezTo>
                  <a:cubicBezTo>
                    <a:pt x="32" y="0"/>
                    <a:pt x="57" y="1"/>
                    <a:pt x="81" y="1"/>
                  </a:cubicBezTo>
                  <a:cubicBezTo>
                    <a:pt x="93" y="1"/>
                    <a:pt x="106" y="2"/>
                    <a:pt x="118" y="2"/>
                  </a:cubicBezTo>
                  <a:cubicBezTo>
                    <a:pt x="143" y="0"/>
                    <a:pt x="168" y="2"/>
                    <a:pt x="193" y="2"/>
                  </a:cubicBezTo>
                  <a:cubicBezTo>
                    <a:pt x="208" y="3"/>
                    <a:pt x="224" y="2"/>
                    <a:pt x="240" y="2"/>
                  </a:cubicBezTo>
                  <a:cubicBezTo>
                    <a:pt x="268" y="2"/>
                    <a:pt x="296" y="2"/>
                    <a:pt x="324" y="2"/>
                  </a:cubicBezTo>
                  <a:cubicBezTo>
                    <a:pt x="349" y="1"/>
                    <a:pt x="375" y="1"/>
                    <a:pt x="400" y="0"/>
                  </a:cubicBezTo>
                  <a:cubicBezTo>
                    <a:pt x="409" y="0"/>
                    <a:pt x="418" y="0"/>
                    <a:pt x="426" y="0"/>
                  </a:cubicBezTo>
                  <a:cubicBezTo>
                    <a:pt x="426" y="0"/>
                    <a:pt x="431" y="0"/>
                    <a:pt x="431" y="3"/>
                  </a:cubicBezTo>
                  <a:cubicBezTo>
                    <a:pt x="431" y="5"/>
                    <a:pt x="425" y="5"/>
                    <a:pt x="425" y="5"/>
                  </a:cubicBezTo>
                  <a:cubicBezTo>
                    <a:pt x="413" y="6"/>
                    <a:pt x="401" y="6"/>
                    <a:pt x="389" y="6"/>
                  </a:cubicBezTo>
                  <a:cubicBezTo>
                    <a:pt x="360" y="6"/>
                    <a:pt x="332" y="7"/>
                    <a:pt x="303" y="7"/>
                  </a:cubicBezTo>
                  <a:cubicBezTo>
                    <a:pt x="260" y="7"/>
                    <a:pt x="216" y="7"/>
                    <a:pt x="172" y="7"/>
                  </a:cubicBezTo>
                  <a:cubicBezTo>
                    <a:pt x="155" y="7"/>
                    <a:pt x="137" y="6"/>
                    <a:pt x="120" y="6"/>
                  </a:cubicBezTo>
                  <a:cubicBezTo>
                    <a:pt x="97" y="7"/>
                    <a:pt x="74" y="6"/>
                    <a:pt x="51" y="5"/>
                  </a:cubicBezTo>
                  <a:cubicBezTo>
                    <a:pt x="41" y="5"/>
                    <a:pt x="30" y="6"/>
                    <a:pt x="19" y="6"/>
                  </a:cubicBezTo>
                  <a:cubicBezTo>
                    <a:pt x="13" y="6"/>
                    <a:pt x="0" y="5"/>
                    <a:pt x="0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1" name="Freeform 116"/>
            <p:cNvSpPr>
              <a:spLocks/>
            </p:cNvSpPr>
            <p:nvPr userDrawn="1"/>
          </p:nvSpPr>
          <p:spPr bwMode="auto">
            <a:xfrm>
              <a:off x="-1241" y="1308"/>
              <a:ext cx="947" cy="15"/>
            </a:xfrm>
            <a:custGeom>
              <a:avLst/>
              <a:gdLst>
                <a:gd name="T0" fmla="*/ 5 w 504"/>
                <a:gd name="T1" fmla="*/ 2 h 8"/>
                <a:gd name="T2" fmla="*/ 22 w 504"/>
                <a:gd name="T3" fmla="*/ 1 h 8"/>
                <a:gd name="T4" fmla="*/ 90 w 504"/>
                <a:gd name="T5" fmla="*/ 3 h 8"/>
                <a:gd name="T6" fmla="*/ 111 w 504"/>
                <a:gd name="T7" fmla="*/ 2 h 8"/>
                <a:gd name="T8" fmla="*/ 120 w 504"/>
                <a:gd name="T9" fmla="*/ 2 h 8"/>
                <a:gd name="T10" fmla="*/ 216 w 504"/>
                <a:gd name="T11" fmla="*/ 2 h 8"/>
                <a:gd name="T12" fmla="*/ 285 w 504"/>
                <a:gd name="T13" fmla="*/ 3 h 8"/>
                <a:gd name="T14" fmla="*/ 334 w 504"/>
                <a:gd name="T15" fmla="*/ 2 h 8"/>
                <a:gd name="T16" fmla="*/ 384 w 504"/>
                <a:gd name="T17" fmla="*/ 0 h 8"/>
                <a:gd name="T18" fmla="*/ 421 w 504"/>
                <a:gd name="T19" fmla="*/ 0 h 8"/>
                <a:gd name="T20" fmla="*/ 458 w 504"/>
                <a:gd name="T21" fmla="*/ 1 h 8"/>
                <a:gd name="T22" fmla="*/ 498 w 504"/>
                <a:gd name="T23" fmla="*/ 4 h 8"/>
                <a:gd name="T24" fmla="*/ 504 w 504"/>
                <a:gd name="T25" fmla="*/ 7 h 8"/>
                <a:gd name="T26" fmla="*/ 500 w 504"/>
                <a:gd name="T27" fmla="*/ 8 h 8"/>
                <a:gd name="T28" fmla="*/ 488 w 504"/>
                <a:gd name="T29" fmla="*/ 8 h 8"/>
                <a:gd name="T30" fmla="*/ 450 w 504"/>
                <a:gd name="T31" fmla="*/ 4 h 8"/>
                <a:gd name="T32" fmla="*/ 413 w 504"/>
                <a:gd name="T33" fmla="*/ 4 h 8"/>
                <a:gd name="T34" fmla="*/ 376 w 504"/>
                <a:gd name="T35" fmla="*/ 5 h 8"/>
                <a:gd name="T36" fmla="*/ 341 w 504"/>
                <a:gd name="T37" fmla="*/ 6 h 8"/>
                <a:gd name="T38" fmla="*/ 272 w 504"/>
                <a:gd name="T39" fmla="*/ 7 h 8"/>
                <a:gd name="T40" fmla="*/ 152 w 504"/>
                <a:gd name="T41" fmla="*/ 7 h 8"/>
                <a:gd name="T42" fmla="*/ 99 w 504"/>
                <a:gd name="T43" fmla="*/ 8 h 8"/>
                <a:gd name="T44" fmla="*/ 71 w 504"/>
                <a:gd name="T45" fmla="*/ 7 h 8"/>
                <a:gd name="T46" fmla="*/ 5 w 504"/>
                <a:gd name="T47" fmla="*/ 6 h 8"/>
                <a:gd name="T48" fmla="*/ 0 w 504"/>
                <a:gd name="T49" fmla="*/ 4 h 8"/>
                <a:gd name="T50" fmla="*/ 5 w 504"/>
                <a:gd name="T5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4" h="8">
                  <a:moveTo>
                    <a:pt x="5" y="2"/>
                  </a:moveTo>
                  <a:cubicBezTo>
                    <a:pt x="11" y="1"/>
                    <a:pt x="17" y="1"/>
                    <a:pt x="22" y="1"/>
                  </a:cubicBezTo>
                  <a:cubicBezTo>
                    <a:pt x="45" y="2"/>
                    <a:pt x="68" y="3"/>
                    <a:pt x="90" y="3"/>
                  </a:cubicBezTo>
                  <a:cubicBezTo>
                    <a:pt x="97" y="3"/>
                    <a:pt x="104" y="3"/>
                    <a:pt x="111" y="2"/>
                  </a:cubicBezTo>
                  <a:cubicBezTo>
                    <a:pt x="114" y="2"/>
                    <a:pt x="117" y="2"/>
                    <a:pt x="120" y="2"/>
                  </a:cubicBezTo>
                  <a:cubicBezTo>
                    <a:pt x="152" y="2"/>
                    <a:pt x="184" y="2"/>
                    <a:pt x="216" y="2"/>
                  </a:cubicBezTo>
                  <a:cubicBezTo>
                    <a:pt x="239" y="2"/>
                    <a:pt x="262" y="3"/>
                    <a:pt x="285" y="3"/>
                  </a:cubicBezTo>
                  <a:cubicBezTo>
                    <a:pt x="301" y="3"/>
                    <a:pt x="318" y="2"/>
                    <a:pt x="334" y="2"/>
                  </a:cubicBezTo>
                  <a:cubicBezTo>
                    <a:pt x="351" y="2"/>
                    <a:pt x="367" y="1"/>
                    <a:pt x="384" y="0"/>
                  </a:cubicBezTo>
                  <a:cubicBezTo>
                    <a:pt x="396" y="0"/>
                    <a:pt x="409" y="0"/>
                    <a:pt x="421" y="0"/>
                  </a:cubicBezTo>
                  <a:cubicBezTo>
                    <a:pt x="433" y="0"/>
                    <a:pt x="446" y="0"/>
                    <a:pt x="458" y="1"/>
                  </a:cubicBezTo>
                  <a:cubicBezTo>
                    <a:pt x="471" y="2"/>
                    <a:pt x="484" y="3"/>
                    <a:pt x="498" y="4"/>
                  </a:cubicBezTo>
                  <a:cubicBezTo>
                    <a:pt x="499" y="4"/>
                    <a:pt x="504" y="4"/>
                    <a:pt x="504" y="7"/>
                  </a:cubicBezTo>
                  <a:cubicBezTo>
                    <a:pt x="504" y="8"/>
                    <a:pt x="502" y="8"/>
                    <a:pt x="500" y="8"/>
                  </a:cubicBezTo>
                  <a:cubicBezTo>
                    <a:pt x="496" y="8"/>
                    <a:pt x="492" y="8"/>
                    <a:pt x="488" y="8"/>
                  </a:cubicBezTo>
                  <a:cubicBezTo>
                    <a:pt x="476" y="7"/>
                    <a:pt x="463" y="5"/>
                    <a:pt x="450" y="4"/>
                  </a:cubicBezTo>
                  <a:cubicBezTo>
                    <a:pt x="438" y="4"/>
                    <a:pt x="426" y="4"/>
                    <a:pt x="413" y="4"/>
                  </a:cubicBezTo>
                  <a:cubicBezTo>
                    <a:pt x="401" y="4"/>
                    <a:pt x="389" y="4"/>
                    <a:pt x="376" y="5"/>
                  </a:cubicBezTo>
                  <a:cubicBezTo>
                    <a:pt x="365" y="5"/>
                    <a:pt x="353" y="6"/>
                    <a:pt x="341" y="6"/>
                  </a:cubicBezTo>
                  <a:cubicBezTo>
                    <a:pt x="318" y="7"/>
                    <a:pt x="295" y="8"/>
                    <a:pt x="272" y="7"/>
                  </a:cubicBezTo>
                  <a:cubicBezTo>
                    <a:pt x="232" y="6"/>
                    <a:pt x="192" y="6"/>
                    <a:pt x="152" y="7"/>
                  </a:cubicBezTo>
                  <a:cubicBezTo>
                    <a:pt x="134" y="7"/>
                    <a:pt x="116" y="8"/>
                    <a:pt x="99" y="8"/>
                  </a:cubicBezTo>
                  <a:cubicBezTo>
                    <a:pt x="89" y="8"/>
                    <a:pt x="80" y="8"/>
                    <a:pt x="71" y="7"/>
                  </a:cubicBezTo>
                  <a:cubicBezTo>
                    <a:pt x="49" y="7"/>
                    <a:pt x="28" y="6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2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2" name="Freeform 117"/>
            <p:cNvSpPr>
              <a:spLocks/>
            </p:cNvSpPr>
            <p:nvPr userDrawn="1"/>
          </p:nvSpPr>
          <p:spPr bwMode="auto">
            <a:xfrm>
              <a:off x="-1151" y="3313"/>
              <a:ext cx="778" cy="19"/>
            </a:xfrm>
            <a:custGeom>
              <a:avLst/>
              <a:gdLst>
                <a:gd name="T0" fmla="*/ 405 w 414"/>
                <a:gd name="T1" fmla="*/ 5 h 10"/>
                <a:gd name="T2" fmla="*/ 281 w 414"/>
                <a:gd name="T3" fmla="*/ 1 h 10"/>
                <a:gd name="T4" fmla="*/ 227 w 414"/>
                <a:gd name="T5" fmla="*/ 0 h 10"/>
                <a:gd name="T6" fmla="*/ 178 w 414"/>
                <a:gd name="T7" fmla="*/ 2 h 10"/>
                <a:gd name="T8" fmla="*/ 113 w 414"/>
                <a:gd name="T9" fmla="*/ 3 h 10"/>
                <a:gd name="T10" fmla="*/ 4 w 414"/>
                <a:gd name="T11" fmla="*/ 2 h 10"/>
                <a:gd name="T12" fmla="*/ 0 w 414"/>
                <a:gd name="T13" fmla="*/ 4 h 10"/>
                <a:gd name="T14" fmla="*/ 4 w 414"/>
                <a:gd name="T15" fmla="*/ 6 h 10"/>
                <a:gd name="T16" fmla="*/ 20 w 414"/>
                <a:gd name="T17" fmla="*/ 7 h 10"/>
                <a:gd name="T18" fmla="*/ 114 w 414"/>
                <a:gd name="T19" fmla="*/ 9 h 10"/>
                <a:gd name="T20" fmla="*/ 137 w 414"/>
                <a:gd name="T21" fmla="*/ 9 h 10"/>
                <a:gd name="T22" fmla="*/ 280 w 414"/>
                <a:gd name="T23" fmla="*/ 7 h 10"/>
                <a:gd name="T24" fmla="*/ 350 w 414"/>
                <a:gd name="T25" fmla="*/ 8 h 10"/>
                <a:gd name="T26" fmla="*/ 400 w 414"/>
                <a:gd name="T27" fmla="*/ 10 h 10"/>
                <a:gd name="T28" fmla="*/ 414 w 414"/>
                <a:gd name="T29" fmla="*/ 7 h 10"/>
                <a:gd name="T30" fmla="*/ 405 w 414"/>
                <a:gd name="T3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4" h="10">
                  <a:moveTo>
                    <a:pt x="405" y="5"/>
                  </a:moveTo>
                  <a:cubicBezTo>
                    <a:pt x="363" y="3"/>
                    <a:pt x="322" y="2"/>
                    <a:pt x="281" y="1"/>
                  </a:cubicBezTo>
                  <a:cubicBezTo>
                    <a:pt x="263" y="1"/>
                    <a:pt x="245" y="0"/>
                    <a:pt x="227" y="0"/>
                  </a:cubicBezTo>
                  <a:cubicBezTo>
                    <a:pt x="211" y="0"/>
                    <a:pt x="194" y="2"/>
                    <a:pt x="178" y="2"/>
                  </a:cubicBezTo>
                  <a:cubicBezTo>
                    <a:pt x="156" y="3"/>
                    <a:pt x="134" y="4"/>
                    <a:pt x="113" y="3"/>
                  </a:cubicBezTo>
                  <a:cubicBezTo>
                    <a:pt x="76" y="1"/>
                    <a:pt x="40" y="2"/>
                    <a:pt x="4" y="2"/>
                  </a:cubicBezTo>
                  <a:cubicBezTo>
                    <a:pt x="3" y="2"/>
                    <a:pt x="0" y="2"/>
                    <a:pt x="0" y="4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6"/>
                    <a:pt x="15" y="7"/>
                    <a:pt x="20" y="7"/>
                  </a:cubicBezTo>
                  <a:cubicBezTo>
                    <a:pt x="52" y="8"/>
                    <a:pt x="83" y="5"/>
                    <a:pt x="114" y="9"/>
                  </a:cubicBezTo>
                  <a:cubicBezTo>
                    <a:pt x="122" y="9"/>
                    <a:pt x="129" y="9"/>
                    <a:pt x="137" y="9"/>
                  </a:cubicBezTo>
                  <a:cubicBezTo>
                    <a:pt x="184" y="7"/>
                    <a:pt x="232" y="5"/>
                    <a:pt x="280" y="7"/>
                  </a:cubicBezTo>
                  <a:cubicBezTo>
                    <a:pt x="303" y="7"/>
                    <a:pt x="326" y="8"/>
                    <a:pt x="350" y="8"/>
                  </a:cubicBezTo>
                  <a:cubicBezTo>
                    <a:pt x="367" y="9"/>
                    <a:pt x="383" y="9"/>
                    <a:pt x="400" y="10"/>
                  </a:cubicBezTo>
                  <a:cubicBezTo>
                    <a:pt x="404" y="10"/>
                    <a:pt x="414" y="10"/>
                    <a:pt x="414" y="7"/>
                  </a:cubicBezTo>
                  <a:cubicBezTo>
                    <a:pt x="414" y="4"/>
                    <a:pt x="405" y="5"/>
                    <a:pt x="40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3" name="Freeform 118"/>
            <p:cNvSpPr>
              <a:spLocks/>
            </p:cNvSpPr>
            <p:nvPr userDrawn="1"/>
          </p:nvSpPr>
          <p:spPr bwMode="auto">
            <a:xfrm>
              <a:off x="-1264" y="3099"/>
              <a:ext cx="1002" cy="22"/>
            </a:xfrm>
            <a:custGeom>
              <a:avLst/>
              <a:gdLst>
                <a:gd name="T0" fmla="*/ 533 w 533"/>
                <a:gd name="T1" fmla="*/ 9 h 12"/>
                <a:gd name="T2" fmla="*/ 529 w 533"/>
                <a:gd name="T3" fmla="*/ 12 h 12"/>
                <a:gd name="T4" fmla="*/ 473 w 533"/>
                <a:gd name="T5" fmla="*/ 9 h 12"/>
                <a:gd name="T6" fmla="*/ 401 w 533"/>
                <a:gd name="T7" fmla="*/ 8 h 12"/>
                <a:gd name="T8" fmla="*/ 357 w 533"/>
                <a:gd name="T9" fmla="*/ 9 h 12"/>
                <a:gd name="T10" fmla="*/ 298 w 533"/>
                <a:gd name="T11" fmla="*/ 5 h 12"/>
                <a:gd name="T12" fmla="*/ 250 w 533"/>
                <a:gd name="T13" fmla="*/ 4 h 12"/>
                <a:gd name="T14" fmla="*/ 125 w 533"/>
                <a:gd name="T15" fmla="*/ 9 h 12"/>
                <a:gd name="T16" fmla="*/ 102 w 533"/>
                <a:gd name="T17" fmla="*/ 8 h 12"/>
                <a:gd name="T18" fmla="*/ 52 w 533"/>
                <a:gd name="T19" fmla="*/ 7 h 12"/>
                <a:gd name="T20" fmla="*/ 5 w 533"/>
                <a:gd name="T21" fmla="*/ 6 h 12"/>
                <a:gd name="T22" fmla="*/ 0 w 533"/>
                <a:gd name="T23" fmla="*/ 4 h 12"/>
                <a:gd name="T24" fmla="*/ 5 w 533"/>
                <a:gd name="T25" fmla="*/ 3 h 12"/>
                <a:gd name="T26" fmla="*/ 31 w 533"/>
                <a:gd name="T27" fmla="*/ 2 h 12"/>
                <a:gd name="T28" fmla="*/ 65 w 533"/>
                <a:gd name="T29" fmla="*/ 4 h 12"/>
                <a:gd name="T30" fmla="*/ 163 w 533"/>
                <a:gd name="T31" fmla="*/ 3 h 12"/>
                <a:gd name="T32" fmla="*/ 233 w 533"/>
                <a:gd name="T33" fmla="*/ 1 h 12"/>
                <a:gd name="T34" fmla="*/ 255 w 533"/>
                <a:gd name="T35" fmla="*/ 0 h 12"/>
                <a:gd name="T36" fmla="*/ 300 w 533"/>
                <a:gd name="T37" fmla="*/ 1 h 12"/>
                <a:gd name="T38" fmla="*/ 392 w 533"/>
                <a:gd name="T39" fmla="*/ 4 h 12"/>
                <a:gd name="T40" fmla="*/ 500 w 533"/>
                <a:gd name="T41" fmla="*/ 5 h 12"/>
                <a:gd name="T42" fmla="*/ 524 w 533"/>
                <a:gd name="T43" fmla="*/ 5 h 12"/>
                <a:gd name="T44" fmla="*/ 533 w 533"/>
                <a:gd name="T45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3" h="12">
                  <a:moveTo>
                    <a:pt x="533" y="9"/>
                  </a:moveTo>
                  <a:cubicBezTo>
                    <a:pt x="533" y="12"/>
                    <a:pt x="530" y="12"/>
                    <a:pt x="529" y="12"/>
                  </a:cubicBezTo>
                  <a:cubicBezTo>
                    <a:pt x="510" y="9"/>
                    <a:pt x="491" y="10"/>
                    <a:pt x="473" y="9"/>
                  </a:cubicBezTo>
                  <a:cubicBezTo>
                    <a:pt x="449" y="8"/>
                    <a:pt x="425" y="8"/>
                    <a:pt x="401" y="8"/>
                  </a:cubicBezTo>
                  <a:cubicBezTo>
                    <a:pt x="386" y="8"/>
                    <a:pt x="371" y="9"/>
                    <a:pt x="357" y="9"/>
                  </a:cubicBezTo>
                  <a:cubicBezTo>
                    <a:pt x="337" y="8"/>
                    <a:pt x="318" y="6"/>
                    <a:pt x="298" y="5"/>
                  </a:cubicBezTo>
                  <a:cubicBezTo>
                    <a:pt x="282" y="4"/>
                    <a:pt x="266" y="4"/>
                    <a:pt x="250" y="4"/>
                  </a:cubicBezTo>
                  <a:cubicBezTo>
                    <a:pt x="208" y="6"/>
                    <a:pt x="167" y="7"/>
                    <a:pt x="125" y="9"/>
                  </a:cubicBezTo>
                  <a:cubicBezTo>
                    <a:pt x="117" y="9"/>
                    <a:pt x="110" y="8"/>
                    <a:pt x="102" y="8"/>
                  </a:cubicBezTo>
                  <a:cubicBezTo>
                    <a:pt x="86" y="8"/>
                    <a:pt x="69" y="8"/>
                    <a:pt x="52" y="7"/>
                  </a:cubicBezTo>
                  <a:cubicBezTo>
                    <a:pt x="37" y="7"/>
                    <a:pt x="22" y="7"/>
                    <a:pt x="5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4" y="2"/>
                    <a:pt x="22" y="2"/>
                    <a:pt x="31" y="2"/>
                  </a:cubicBezTo>
                  <a:cubicBezTo>
                    <a:pt x="42" y="3"/>
                    <a:pt x="54" y="4"/>
                    <a:pt x="65" y="4"/>
                  </a:cubicBezTo>
                  <a:cubicBezTo>
                    <a:pt x="98" y="3"/>
                    <a:pt x="131" y="5"/>
                    <a:pt x="163" y="3"/>
                  </a:cubicBezTo>
                  <a:cubicBezTo>
                    <a:pt x="186" y="2"/>
                    <a:pt x="210" y="2"/>
                    <a:pt x="233" y="1"/>
                  </a:cubicBezTo>
                  <a:cubicBezTo>
                    <a:pt x="240" y="1"/>
                    <a:pt x="248" y="0"/>
                    <a:pt x="255" y="0"/>
                  </a:cubicBezTo>
                  <a:cubicBezTo>
                    <a:pt x="270" y="0"/>
                    <a:pt x="285" y="0"/>
                    <a:pt x="300" y="1"/>
                  </a:cubicBezTo>
                  <a:cubicBezTo>
                    <a:pt x="331" y="4"/>
                    <a:pt x="362" y="5"/>
                    <a:pt x="392" y="4"/>
                  </a:cubicBezTo>
                  <a:cubicBezTo>
                    <a:pt x="428" y="3"/>
                    <a:pt x="464" y="5"/>
                    <a:pt x="500" y="5"/>
                  </a:cubicBezTo>
                  <a:cubicBezTo>
                    <a:pt x="508" y="5"/>
                    <a:pt x="516" y="5"/>
                    <a:pt x="524" y="5"/>
                  </a:cubicBezTo>
                  <a:cubicBezTo>
                    <a:pt x="527" y="5"/>
                    <a:pt x="533" y="5"/>
                    <a:pt x="533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4" name="Freeform 119"/>
            <p:cNvSpPr>
              <a:spLocks/>
            </p:cNvSpPr>
            <p:nvPr userDrawn="1"/>
          </p:nvSpPr>
          <p:spPr bwMode="auto">
            <a:xfrm>
              <a:off x="-1249" y="3142"/>
              <a:ext cx="974" cy="19"/>
            </a:xfrm>
            <a:custGeom>
              <a:avLst/>
              <a:gdLst>
                <a:gd name="T0" fmla="*/ 11 w 518"/>
                <a:gd name="T1" fmla="*/ 3 h 10"/>
                <a:gd name="T2" fmla="*/ 58 w 518"/>
                <a:gd name="T3" fmla="*/ 3 h 10"/>
                <a:gd name="T4" fmla="*/ 139 w 518"/>
                <a:gd name="T5" fmla="*/ 3 h 10"/>
                <a:gd name="T6" fmla="*/ 221 w 518"/>
                <a:gd name="T7" fmla="*/ 2 h 10"/>
                <a:gd name="T8" fmla="*/ 247 w 518"/>
                <a:gd name="T9" fmla="*/ 3 h 10"/>
                <a:gd name="T10" fmla="*/ 307 w 518"/>
                <a:gd name="T11" fmla="*/ 3 h 10"/>
                <a:gd name="T12" fmla="*/ 399 w 518"/>
                <a:gd name="T13" fmla="*/ 3 h 10"/>
                <a:gd name="T14" fmla="*/ 412 w 518"/>
                <a:gd name="T15" fmla="*/ 2 h 10"/>
                <a:gd name="T16" fmla="*/ 468 w 518"/>
                <a:gd name="T17" fmla="*/ 2 h 10"/>
                <a:gd name="T18" fmla="*/ 513 w 518"/>
                <a:gd name="T19" fmla="*/ 3 h 10"/>
                <a:gd name="T20" fmla="*/ 518 w 518"/>
                <a:gd name="T21" fmla="*/ 5 h 10"/>
                <a:gd name="T22" fmla="*/ 514 w 518"/>
                <a:gd name="T23" fmla="*/ 8 h 10"/>
                <a:gd name="T24" fmla="*/ 473 w 518"/>
                <a:gd name="T25" fmla="*/ 6 h 10"/>
                <a:gd name="T26" fmla="*/ 392 w 518"/>
                <a:gd name="T27" fmla="*/ 7 h 10"/>
                <a:gd name="T28" fmla="*/ 390 w 518"/>
                <a:gd name="T29" fmla="*/ 7 h 10"/>
                <a:gd name="T30" fmla="*/ 258 w 518"/>
                <a:gd name="T31" fmla="*/ 8 h 10"/>
                <a:gd name="T32" fmla="*/ 215 w 518"/>
                <a:gd name="T33" fmla="*/ 6 h 10"/>
                <a:gd name="T34" fmla="*/ 134 w 518"/>
                <a:gd name="T35" fmla="*/ 8 h 10"/>
                <a:gd name="T36" fmla="*/ 51 w 518"/>
                <a:gd name="T37" fmla="*/ 7 h 10"/>
                <a:gd name="T38" fmla="*/ 12 w 518"/>
                <a:gd name="T39" fmla="*/ 7 h 10"/>
                <a:gd name="T40" fmla="*/ 0 w 518"/>
                <a:gd name="T41" fmla="*/ 5 h 10"/>
                <a:gd name="T42" fmla="*/ 11 w 518"/>
                <a:gd name="T4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10">
                  <a:moveTo>
                    <a:pt x="11" y="3"/>
                  </a:moveTo>
                  <a:cubicBezTo>
                    <a:pt x="26" y="3"/>
                    <a:pt x="42" y="3"/>
                    <a:pt x="58" y="3"/>
                  </a:cubicBezTo>
                  <a:cubicBezTo>
                    <a:pt x="85" y="3"/>
                    <a:pt x="112" y="3"/>
                    <a:pt x="139" y="3"/>
                  </a:cubicBezTo>
                  <a:cubicBezTo>
                    <a:pt x="166" y="3"/>
                    <a:pt x="194" y="2"/>
                    <a:pt x="221" y="2"/>
                  </a:cubicBezTo>
                  <a:cubicBezTo>
                    <a:pt x="230" y="2"/>
                    <a:pt x="238" y="3"/>
                    <a:pt x="247" y="3"/>
                  </a:cubicBezTo>
                  <a:cubicBezTo>
                    <a:pt x="267" y="4"/>
                    <a:pt x="287" y="4"/>
                    <a:pt x="307" y="3"/>
                  </a:cubicBezTo>
                  <a:cubicBezTo>
                    <a:pt x="337" y="3"/>
                    <a:pt x="368" y="3"/>
                    <a:pt x="399" y="3"/>
                  </a:cubicBezTo>
                  <a:cubicBezTo>
                    <a:pt x="403" y="3"/>
                    <a:pt x="408" y="3"/>
                    <a:pt x="412" y="2"/>
                  </a:cubicBezTo>
                  <a:cubicBezTo>
                    <a:pt x="431" y="1"/>
                    <a:pt x="449" y="0"/>
                    <a:pt x="468" y="2"/>
                  </a:cubicBezTo>
                  <a:cubicBezTo>
                    <a:pt x="483" y="3"/>
                    <a:pt x="498" y="3"/>
                    <a:pt x="513" y="3"/>
                  </a:cubicBezTo>
                  <a:cubicBezTo>
                    <a:pt x="515" y="3"/>
                    <a:pt x="518" y="3"/>
                    <a:pt x="518" y="5"/>
                  </a:cubicBezTo>
                  <a:cubicBezTo>
                    <a:pt x="518" y="7"/>
                    <a:pt x="516" y="8"/>
                    <a:pt x="514" y="8"/>
                  </a:cubicBezTo>
                  <a:cubicBezTo>
                    <a:pt x="500" y="7"/>
                    <a:pt x="487" y="7"/>
                    <a:pt x="473" y="6"/>
                  </a:cubicBezTo>
                  <a:cubicBezTo>
                    <a:pt x="446" y="4"/>
                    <a:pt x="419" y="7"/>
                    <a:pt x="392" y="7"/>
                  </a:cubicBezTo>
                  <a:cubicBezTo>
                    <a:pt x="391" y="7"/>
                    <a:pt x="391" y="7"/>
                    <a:pt x="390" y="7"/>
                  </a:cubicBezTo>
                  <a:cubicBezTo>
                    <a:pt x="346" y="7"/>
                    <a:pt x="302" y="8"/>
                    <a:pt x="258" y="8"/>
                  </a:cubicBezTo>
                  <a:cubicBezTo>
                    <a:pt x="244" y="8"/>
                    <a:pt x="229" y="6"/>
                    <a:pt x="215" y="6"/>
                  </a:cubicBezTo>
                  <a:cubicBezTo>
                    <a:pt x="188" y="6"/>
                    <a:pt x="161" y="7"/>
                    <a:pt x="134" y="8"/>
                  </a:cubicBezTo>
                  <a:cubicBezTo>
                    <a:pt x="106" y="8"/>
                    <a:pt x="79" y="10"/>
                    <a:pt x="51" y="7"/>
                  </a:cubicBezTo>
                  <a:cubicBezTo>
                    <a:pt x="38" y="6"/>
                    <a:pt x="25" y="7"/>
                    <a:pt x="12" y="7"/>
                  </a:cubicBezTo>
                  <a:cubicBezTo>
                    <a:pt x="12" y="7"/>
                    <a:pt x="0" y="7"/>
                    <a:pt x="0" y="5"/>
                  </a:cubicBezTo>
                  <a:cubicBezTo>
                    <a:pt x="0" y="3"/>
                    <a:pt x="11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5" name="Freeform 120"/>
            <p:cNvSpPr>
              <a:spLocks/>
            </p:cNvSpPr>
            <p:nvPr userDrawn="1"/>
          </p:nvSpPr>
          <p:spPr bwMode="auto">
            <a:xfrm>
              <a:off x="-491" y="-567"/>
              <a:ext cx="1844" cy="17"/>
            </a:xfrm>
            <a:custGeom>
              <a:avLst/>
              <a:gdLst>
                <a:gd name="T0" fmla="*/ 964 w 981"/>
                <a:gd name="T1" fmla="*/ 8 h 9"/>
                <a:gd name="T2" fmla="*/ 643 w 981"/>
                <a:gd name="T3" fmla="*/ 7 h 9"/>
                <a:gd name="T4" fmla="*/ 516 w 981"/>
                <a:gd name="T5" fmla="*/ 5 h 9"/>
                <a:gd name="T6" fmla="*/ 455 w 981"/>
                <a:gd name="T7" fmla="*/ 5 h 9"/>
                <a:gd name="T8" fmla="*/ 408 w 981"/>
                <a:gd name="T9" fmla="*/ 5 h 9"/>
                <a:gd name="T10" fmla="*/ 66 w 981"/>
                <a:gd name="T11" fmla="*/ 4 h 9"/>
                <a:gd name="T12" fmla="*/ 16 w 981"/>
                <a:gd name="T13" fmla="*/ 5 h 9"/>
                <a:gd name="T14" fmla="*/ 0 w 981"/>
                <a:gd name="T15" fmla="*/ 3 h 9"/>
                <a:gd name="T16" fmla="*/ 8 w 981"/>
                <a:gd name="T17" fmla="*/ 2 h 9"/>
                <a:gd name="T18" fmla="*/ 99 w 981"/>
                <a:gd name="T19" fmla="*/ 0 h 9"/>
                <a:gd name="T20" fmla="*/ 486 w 981"/>
                <a:gd name="T21" fmla="*/ 0 h 9"/>
                <a:gd name="T22" fmla="*/ 514 w 981"/>
                <a:gd name="T23" fmla="*/ 0 h 9"/>
                <a:gd name="T24" fmla="*/ 807 w 981"/>
                <a:gd name="T25" fmla="*/ 3 h 9"/>
                <a:gd name="T26" fmla="*/ 964 w 981"/>
                <a:gd name="T27" fmla="*/ 5 h 9"/>
                <a:gd name="T28" fmla="*/ 981 w 981"/>
                <a:gd name="T29" fmla="*/ 6 h 9"/>
                <a:gd name="T30" fmla="*/ 964 w 981"/>
                <a:gd name="T3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">
                  <a:moveTo>
                    <a:pt x="964" y="8"/>
                  </a:moveTo>
                  <a:cubicBezTo>
                    <a:pt x="857" y="8"/>
                    <a:pt x="750" y="8"/>
                    <a:pt x="643" y="7"/>
                  </a:cubicBezTo>
                  <a:cubicBezTo>
                    <a:pt x="601" y="7"/>
                    <a:pt x="558" y="5"/>
                    <a:pt x="516" y="5"/>
                  </a:cubicBezTo>
                  <a:cubicBezTo>
                    <a:pt x="496" y="4"/>
                    <a:pt x="475" y="5"/>
                    <a:pt x="455" y="5"/>
                  </a:cubicBezTo>
                  <a:cubicBezTo>
                    <a:pt x="439" y="5"/>
                    <a:pt x="424" y="5"/>
                    <a:pt x="408" y="5"/>
                  </a:cubicBezTo>
                  <a:cubicBezTo>
                    <a:pt x="357" y="5"/>
                    <a:pt x="84" y="4"/>
                    <a:pt x="66" y="4"/>
                  </a:cubicBezTo>
                  <a:cubicBezTo>
                    <a:pt x="49" y="5"/>
                    <a:pt x="33" y="5"/>
                    <a:pt x="16" y="5"/>
                  </a:cubicBezTo>
                  <a:cubicBezTo>
                    <a:pt x="11" y="5"/>
                    <a:pt x="0" y="7"/>
                    <a:pt x="0" y="3"/>
                  </a:cubicBezTo>
                  <a:cubicBezTo>
                    <a:pt x="0" y="2"/>
                    <a:pt x="5" y="2"/>
                    <a:pt x="8" y="2"/>
                  </a:cubicBezTo>
                  <a:cubicBezTo>
                    <a:pt x="39" y="1"/>
                    <a:pt x="69" y="0"/>
                    <a:pt x="99" y="0"/>
                  </a:cubicBezTo>
                  <a:cubicBezTo>
                    <a:pt x="124" y="0"/>
                    <a:pt x="435" y="3"/>
                    <a:pt x="486" y="0"/>
                  </a:cubicBezTo>
                  <a:cubicBezTo>
                    <a:pt x="495" y="0"/>
                    <a:pt x="505" y="0"/>
                    <a:pt x="514" y="0"/>
                  </a:cubicBezTo>
                  <a:cubicBezTo>
                    <a:pt x="611" y="3"/>
                    <a:pt x="709" y="3"/>
                    <a:pt x="807" y="3"/>
                  </a:cubicBezTo>
                  <a:cubicBezTo>
                    <a:pt x="859" y="3"/>
                    <a:pt x="912" y="4"/>
                    <a:pt x="964" y="5"/>
                  </a:cubicBezTo>
                  <a:cubicBezTo>
                    <a:pt x="964" y="5"/>
                    <a:pt x="981" y="4"/>
                    <a:pt x="981" y="6"/>
                  </a:cubicBezTo>
                  <a:cubicBezTo>
                    <a:pt x="981" y="9"/>
                    <a:pt x="964" y="8"/>
                    <a:pt x="9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6" name="Freeform 121"/>
            <p:cNvSpPr>
              <a:spLocks/>
            </p:cNvSpPr>
            <p:nvPr userDrawn="1"/>
          </p:nvSpPr>
          <p:spPr bwMode="auto">
            <a:xfrm>
              <a:off x="-2586" y="1135"/>
              <a:ext cx="873" cy="17"/>
            </a:xfrm>
            <a:custGeom>
              <a:avLst/>
              <a:gdLst>
                <a:gd name="T0" fmla="*/ 454 w 464"/>
                <a:gd name="T1" fmla="*/ 7 h 9"/>
                <a:gd name="T2" fmla="*/ 390 w 464"/>
                <a:gd name="T3" fmla="*/ 5 h 9"/>
                <a:gd name="T4" fmla="*/ 294 w 464"/>
                <a:gd name="T5" fmla="*/ 7 h 9"/>
                <a:gd name="T6" fmla="*/ 182 w 464"/>
                <a:gd name="T7" fmla="*/ 8 h 9"/>
                <a:gd name="T8" fmla="*/ 102 w 464"/>
                <a:gd name="T9" fmla="*/ 8 h 9"/>
                <a:gd name="T10" fmla="*/ 39 w 464"/>
                <a:gd name="T11" fmla="*/ 8 h 9"/>
                <a:gd name="T12" fmla="*/ 7 w 464"/>
                <a:gd name="T13" fmla="*/ 8 h 9"/>
                <a:gd name="T14" fmla="*/ 0 w 464"/>
                <a:gd name="T15" fmla="*/ 7 h 9"/>
                <a:gd name="T16" fmla="*/ 5 w 464"/>
                <a:gd name="T17" fmla="*/ 4 h 9"/>
                <a:gd name="T18" fmla="*/ 97 w 464"/>
                <a:gd name="T19" fmla="*/ 3 h 9"/>
                <a:gd name="T20" fmla="*/ 170 w 464"/>
                <a:gd name="T21" fmla="*/ 3 h 9"/>
                <a:gd name="T22" fmla="*/ 200 w 464"/>
                <a:gd name="T23" fmla="*/ 4 h 9"/>
                <a:gd name="T24" fmla="*/ 304 w 464"/>
                <a:gd name="T25" fmla="*/ 2 h 9"/>
                <a:gd name="T26" fmla="*/ 394 w 464"/>
                <a:gd name="T27" fmla="*/ 1 h 9"/>
                <a:gd name="T28" fmla="*/ 444 w 464"/>
                <a:gd name="T29" fmla="*/ 2 h 9"/>
                <a:gd name="T30" fmla="*/ 458 w 464"/>
                <a:gd name="T31" fmla="*/ 2 h 9"/>
                <a:gd name="T32" fmla="*/ 464 w 464"/>
                <a:gd name="T33" fmla="*/ 5 h 9"/>
                <a:gd name="T34" fmla="*/ 454 w 464"/>
                <a:gd name="T3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4" h="9">
                  <a:moveTo>
                    <a:pt x="454" y="7"/>
                  </a:moveTo>
                  <a:cubicBezTo>
                    <a:pt x="432" y="7"/>
                    <a:pt x="411" y="5"/>
                    <a:pt x="390" y="5"/>
                  </a:cubicBezTo>
                  <a:cubicBezTo>
                    <a:pt x="358" y="6"/>
                    <a:pt x="326" y="7"/>
                    <a:pt x="294" y="7"/>
                  </a:cubicBezTo>
                  <a:cubicBezTo>
                    <a:pt x="256" y="8"/>
                    <a:pt x="219" y="8"/>
                    <a:pt x="182" y="8"/>
                  </a:cubicBezTo>
                  <a:cubicBezTo>
                    <a:pt x="155" y="8"/>
                    <a:pt x="129" y="8"/>
                    <a:pt x="102" y="8"/>
                  </a:cubicBezTo>
                  <a:cubicBezTo>
                    <a:pt x="81" y="8"/>
                    <a:pt x="60" y="8"/>
                    <a:pt x="39" y="8"/>
                  </a:cubicBezTo>
                  <a:cubicBezTo>
                    <a:pt x="28" y="8"/>
                    <a:pt x="18" y="8"/>
                    <a:pt x="7" y="8"/>
                  </a:cubicBezTo>
                  <a:cubicBezTo>
                    <a:pt x="6" y="8"/>
                    <a:pt x="0" y="9"/>
                    <a:pt x="0" y="7"/>
                  </a:cubicBezTo>
                  <a:cubicBezTo>
                    <a:pt x="0" y="4"/>
                    <a:pt x="4" y="4"/>
                    <a:pt x="5" y="4"/>
                  </a:cubicBezTo>
                  <a:cubicBezTo>
                    <a:pt x="36" y="5"/>
                    <a:pt x="66" y="2"/>
                    <a:pt x="97" y="3"/>
                  </a:cubicBezTo>
                  <a:cubicBezTo>
                    <a:pt x="121" y="4"/>
                    <a:pt x="145" y="3"/>
                    <a:pt x="170" y="3"/>
                  </a:cubicBezTo>
                  <a:cubicBezTo>
                    <a:pt x="180" y="3"/>
                    <a:pt x="190" y="4"/>
                    <a:pt x="200" y="4"/>
                  </a:cubicBezTo>
                  <a:cubicBezTo>
                    <a:pt x="234" y="4"/>
                    <a:pt x="269" y="3"/>
                    <a:pt x="304" y="2"/>
                  </a:cubicBezTo>
                  <a:cubicBezTo>
                    <a:pt x="334" y="2"/>
                    <a:pt x="364" y="1"/>
                    <a:pt x="394" y="1"/>
                  </a:cubicBezTo>
                  <a:cubicBezTo>
                    <a:pt x="411" y="0"/>
                    <a:pt x="428" y="1"/>
                    <a:pt x="444" y="2"/>
                  </a:cubicBezTo>
                  <a:cubicBezTo>
                    <a:pt x="449" y="2"/>
                    <a:pt x="453" y="2"/>
                    <a:pt x="458" y="2"/>
                  </a:cubicBezTo>
                  <a:cubicBezTo>
                    <a:pt x="458" y="2"/>
                    <a:pt x="464" y="3"/>
                    <a:pt x="464" y="5"/>
                  </a:cubicBezTo>
                  <a:cubicBezTo>
                    <a:pt x="464" y="7"/>
                    <a:pt x="454" y="7"/>
                    <a:pt x="45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7" name="Freeform 122"/>
            <p:cNvSpPr>
              <a:spLocks/>
            </p:cNvSpPr>
            <p:nvPr userDrawn="1"/>
          </p:nvSpPr>
          <p:spPr bwMode="auto">
            <a:xfrm>
              <a:off x="276" y="1180"/>
              <a:ext cx="773" cy="19"/>
            </a:xfrm>
            <a:custGeom>
              <a:avLst/>
              <a:gdLst>
                <a:gd name="T0" fmla="*/ 403 w 411"/>
                <a:gd name="T1" fmla="*/ 9 h 10"/>
                <a:gd name="T2" fmla="*/ 305 w 411"/>
                <a:gd name="T3" fmla="*/ 5 h 10"/>
                <a:gd name="T4" fmla="*/ 290 w 411"/>
                <a:gd name="T5" fmla="*/ 5 h 10"/>
                <a:gd name="T6" fmla="*/ 277 w 411"/>
                <a:gd name="T7" fmla="*/ 5 h 10"/>
                <a:gd name="T8" fmla="*/ 156 w 411"/>
                <a:gd name="T9" fmla="*/ 4 h 10"/>
                <a:gd name="T10" fmla="*/ 89 w 411"/>
                <a:gd name="T11" fmla="*/ 6 h 10"/>
                <a:gd name="T12" fmla="*/ 4 w 411"/>
                <a:gd name="T13" fmla="*/ 7 h 10"/>
                <a:gd name="T14" fmla="*/ 0 w 411"/>
                <a:gd name="T15" fmla="*/ 5 h 10"/>
                <a:gd name="T16" fmla="*/ 5 w 411"/>
                <a:gd name="T17" fmla="*/ 3 h 10"/>
                <a:gd name="T18" fmla="*/ 22 w 411"/>
                <a:gd name="T19" fmla="*/ 1 h 10"/>
                <a:gd name="T20" fmla="*/ 101 w 411"/>
                <a:gd name="T21" fmla="*/ 1 h 10"/>
                <a:gd name="T22" fmla="*/ 232 w 411"/>
                <a:gd name="T23" fmla="*/ 1 h 10"/>
                <a:gd name="T24" fmla="*/ 294 w 411"/>
                <a:gd name="T25" fmla="*/ 0 h 10"/>
                <a:gd name="T26" fmla="*/ 340 w 411"/>
                <a:gd name="T27" fmla="*/ 1 h 10"/>
                <a:gd name="T28" fmla="*/ 399 w 411"/>
                <a:gd name="T29" fmla="*/ 4 h 10"/>
                <a:gd name="T30" fmla="*/ 411 w 411"/>
                <a:gd name="T31" fmla="*/ 7 h 10"/>
                <a:gd name="T32" fmla="*/ 403 w 411"/>
                <a:gd name="T3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10">
                  <a:moveTo>
                    <a:pt x="403" y="9"/>
                  </a:moveTo>
                  <a:cubicBezTo>
                    <a:pt x="371" y="8"/>
                    <a:pt x="338" y="6"/>
                    <a:pt x="305" y="5"/>
                  </a:cubicBezTo>
                  <a:cubicBezTo>
                    <a:pt x="300" y="5"/>
                    <a:pt x="295" y="5"/>
                    <a:pt x="290" y="5"/>
                  </a:cubicBezTo>
                  <a:cubicBezTo>
                    <a:pt x="286" y="5"/>
                    <a:pt x="281" y="5"/>
                    <a:pt x="277" y="5"/>
                  </a:cubicBezTo>
                  <a:cubicBezTo>
                    <a:pt x="237" y="5"/>
                    <a:pt x="197" y="4"/>
                    <a:pt x="156" y="4"/>
                  </a:cubicBezTo>
                  <a:cubicBezTo>
                    <a:pt x="134" y="4"/>
                    <a:pt x="111" y="5"/>
                    <a:pt x="89" y="6"/>
                  </a:cubicBezTo>
                  <a:cubicBezTo>
                    <a:pt x="61" y="6"/>
                    <a:pt x="32" y="7"/>
                    <a:pt x="4" y="7"/>
                  </a:cubicBezTo>
                  <a:cubicBezTo>
                    <a:pt x="4" y="7"/>
                    <a:pt x="0" y="7"/>
                    <a:pt x="0" y="5"/>
                  </a:cubicBezTo>
                  <a:cubicBezTo>
                    <a:pt x="0" y="3"/>
                    <a:pt x="5" y="3"/>
                    <a:pt x="5" y="3"/>
                  </a:cubicBezTo>
                  <a:cubicBezTo>
                    <a:pt x="10" y="2"/>
                    <a:pt x="16" y="1"/>
                    <a:pt x="22" y="1"/>
                  </a:cubicBezTo>
                  <a:cubicBezTo>
                    <a:pt x="49" y="1"/>
                    <a:pt x="75" y="1"/>
                    <a:pt x="101" y="1"/>
                  </a:cubicBezTo>
                  <a:cubicBezTo>
                    <a:pt x="145" y="1"/>
                    <a:pt x="188" y="1"/>
                    <a:pt x="232" y="1"/>
                  </a:cubicBezTo>
                  <a:cubicBezTo>
                    <a:pt x="253" y="1"/>
                    <a:pt x="273" y="0"/>
                    <a:pt x="294" y="0"/>
                  </a:cubicBezTo>
                  <a:cubicBezTo>
                    <a:pt x="309" y="0"/>
                    <a:pt x="325" y="1"/>
                    <a:pt x="340" y="1"/>
                  </a:cubicBezTo>
                  <a:cubicBezTo>
                    <a:pt x="360" y="2"/>
                    <a:pt x="380" y="3"/>
                    <a:pt x="399" y="4"/>
                  </a:cubicBezTo>
                  <a:cubicBezTo>
                    <a:pt x="399" y="4"/>
                    <a:pt x="411" y="5"/>
                    <a:pt x="411" y="7"/>
                  </a:cubicBezTo>
                  <a:cubicBezTo>
                    <a:pt x="411" y="10"/>
                    <a:pt x="403" y="9"/>
                    <a:pt x="40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8" name="Freeform 123"/>
            <p:cNvSpPr>
              <a:spLocks/>
            </p:cNvSpPr>
            <p:nvPr userDrawn="1"/>
          </p:nvSpPr>
          <p:spPr bwMode="auto">
            <a:xfrm>
              <a:off x="-1113" y="3352"/>
              <a:ext cx="701" cy="25"/>
            </a:xfrm>
            <a:custGeom>
              <a:avLst/>
              <a:gdLst>
                <a:gd name="T0" fmla="*/ 5 w 373"/>
                <a:gd name="T1" fmla="*/ 2 h 13"/>
                <a:gd name="T2" fmla="*/ 49 w 373"/>
                <a:gd name="T3" fmla="*/ 3 h 13"/>
                <a:gd name="T4" fmla="*/ 82 w 373"/>
                <a:gd name="T5" fmla="*/ 3 h 13"/>
                <a:gd name="T6" fmla="*/ 117 w 373"/>
                <a:gd name="T7" fmla="*/ 2 h 13"/>
                <a:gd name="T8" fmla="*/ 196 w 373"/>
                <a:gd name="T9" fmla="*/ 1 h 13"/>
                <a:gd name="T10" fmla="*/ 258 w 373"/>
                <a:gd name="T11" fmla="*/ 1 h 13"/>
                <a:gd name="T12" fmla="*/ 289 w 373"/>
                <a:gd name="T13" fmla="*/ 3 h 13"/>
                <a:gd name="T14" fmla="*/ 363 w 373"/>
                <a:gd name="T15" fmla="*/ 6 h 13"/>
                <a:gd name="T16" fmla="*/ 372 w 373"/>
                <a:gd name="T17" fmla="*/ 9 h 13"/>
                <a:gd name="T18" fmla="*/ 370 w 373"/>
                <a:gd name="T19" fmla="*/ 11 h 13"/>
                <a:gd name="T20" fmla="*/ 291 w 373"/>
                <a:gd name="T21" fmla="*/ 8 h 13"/>
                <a:gd name="T22" fmla="*/ 260 w 373"/>
                <a:gd name="T23" fmla="*/ 6 h 13"/>
                <a:gd name="T24" fmla="*/ 151 w 373"/>
                <a:gd name="T25" fmla="*/ 6 h 13"/>
                <a:gd name="T26" fmla="*/ 135 w 373"/>
                <a:gd name="T27" fmla="*/ 7 h 13"/>
                <a:gd name="T28" fmla="*/ 53 w 373"/>
                <a:gd name="T29" fmla="*/ 8 h 13"/>
                <a:gd name="T30" fmla="*/ 7 w 373"/>
                <a:gd name="T31" fmla="*/ 7 h 13"/>
                <a:gd name="T32" fmla="*/ 0 w 373"/>
                <a:gd name="T33" fmla="*/ 5 h 13"/>
                <a:gd name="T34" fmla="*/ 5 w 373"/>
                <a:gd name="T3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3" h="13">
                  <a:moveTo>
                    <a:pt x="5" y="2"/>
                  </a:moveTo>
                  <a:cubicBezTo>
                    <a:pt x="20" y="3"/>
                    <a:pt x="35" y="3"/>
                    <a:pt x="49" y="3"/>
                  </a:cubicBezTo>
                  <a:cubicBezTo>
                    <a:pt x="60" y="2"/>
                    <a:pt x="71" y="3"/>
                    <a:pt x="82" y="3"/>
                  </a:cubicBezTo>
                  <a:cubicBezTo>
                    <a:pt x="93" y="3"/>
                    <a:pt x="105" y="3"/>
                    <a:pt x="117" y="2"/>
                  </a:cubicBezTo>
                  <a:cubicBezTo>
                    <a:pt x="143" y="0"/>
                    <a:pt x="170" y="1"/>
                    <a:pt x="196" y="1"/>
                  </a:cubicBezTo>
                  <a:cubicBezTo>
                    <a:pt x="217" y="1"/>
                    <a:pt x="237" y="1"/>
                    <a:pt x="258" y="1"/>
                  </a:cubicBezTo>
                  <a:cubicBezTo>
                    <a:pt x="268" y="1"/>
                    <a:pt x="278" y="2"/>
                    <a:pt x="289" y="3"/>
                  </a:cubicBezTo>
                  <a:cubicBezTo>
                    <a:pt x="313" y="5"/>
                    <a:pt x="338" y="8"/>
                    <a:pt x="363" y="6"/>
                  </a:cubicBezTo>
                  <a:cubicBezTo>
                    <a:pt x="366" y="5"/>
                    <a:pt x="373" y="4"/>
                    <a:pt x="372" y="9"/>
                  </a:cubicBezTo>
                  <a:cubicBezTo>
                    <a:pt x="371" y="10"/>
                    <a:pt x="370" y="11"/>
                    <a:pt x="370" y="11"/>
                  </a:cubicBezTo>
                  <a:cubicBezTo>
                    <a:pt x="343" y="13"/>
                    <a:pt x="317" y="11"/>
                    <a:pt x="291" y="8"/>
                  </a:cubicBezTo>
                  <a:cubicBezTo>
                    <a:pt x="280" y="7"/>
                    <a:pt x="270" y="7"/>
                    <a:pt x="260" y="6"/>
                  </a:cubicBezTo>
                  <a:cubicBezTo>
                    <a:pt x="224" y="6"/>
                    <a:pt x="187" y="6"/>
                    <a:pt x="151" y="6"/>
                  </a:cubicBezTo>
                  <a:cubicBezTo>
                    <a:pt x="146" y="6"/>
                    <a:pt x="140" y="6"/>
                    <a:pt x="135" y="7"/>
                  </a:cubicBezTo>
                  <a:cubicBezTo>
                    <a:pt x="108" y="10"/>
                    <a:pt x="80" y="8"/>
                    <a:pt x="53" y="8"/>
                  </a:cubicBezTo>
                  <a:cubicBezTo>
                    <a:pt x="38" y="8"/>
                    <a:pt x="22" y="9"/>
                    <a:pt x="7" y="7"/>
                  </a:cubicBezTo>
                  <a:cubicBezTo>
                    <a:pt x="7" y="7"/>
                    <a:pt x="0" y="7"/>
                    <a:pt x="0" y="5"/>
                  </a:cubicBezTo>
                  <a:cubicBezTo>
                    <a:pt x="0" y="1"/>
                    <a:pt x="5" y="2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29" name="Freeform 124"/>
            <p:cNvSpPr>
              <a:spLocks/>
            </p:cNvSpPr>
            <p:nvPr userDrawn="1"/>
          </p:nvSpPr>
          <p:spPr bwMode="auto">
            <a:xfrm>
              <a:off x="-1745" y="-654"/>
              <a:ext cx="677" cy="15"/>
            </a:xfrm>
            <a:custGeom>
              <a:avLst/>
              <a:gdLst>
                <a:gd name="T0" fmla="*/ 344 w 360"/>
                <a:gd name="T1" fmla="*/ 7 h 8"/>
                <a:gd name="T2" fmla="*/ 220 w 360"/>
                <a:gd name="T3" fmla="*/ 6 h 8"/>
                <a:gd name="T4" fmla="*/ 121 w 360"/>
                <a:gd name="T5" fmla="*/ 5 h 8"/>
                <a:gd name="T6" fmla="*/ 9 w 360"/>
                <a:gd name="T7" fmla="*/ 7 h 8"/>
                <a:gd name="T8" fmla="*/ 0 w 360"/>
                <a:gd name="T9" fmla="*/ 6 h 8"/>
                <a:gd name="T10" fmla="*/ 4 w 360"/>
                <a:gd name="T11" fmla="*/ 2 h 8"/>
                <a:gd name="T12" fmla="*/ 17 w 360"/>
                <a:gd name="T13" fmla="*/ 1 h 8"/>
                <a:gd name="T14" fmla="*/ 124 w 360"/>
                <a:gd name="T15" fmla="*/ 0 h 8"/>
                <a:gd name="T16" fmla="*/ 169 w 360"/>
                <a:gd name="T17" fmla="*/ 0 h 8"/>
                <a:gd name="T18" fmla="*/ 283 w 360"/>
                <a:gd name="T19" fmla="*/ 2 h 8"/>
                <a:gd name="T20" fmla="*/ 352 w 360"/>
                <a:gd name="T21" fmla="*/ 2 h 8"/>
                <a:gd name="T22" fmla="*/ 360 w 360"/>
                <a:gd name="T23" fmla="*/ 4 h 8"/>
                <a:gd name="T24" fmla="*/ 344 w 360"/>
                <a:gd name="T2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8">
                  <a:moveTo>
                    <a:pt x="344" y="7"/>
                  </a:moveTo>
                  <a:cubicBezTo>
                    <a:pt x="302" y="7"/>
                    <a:pt x="261" y="7"/>
                    <a:pt x="220" y="6"/>
                  </a:cubicBezTo>
                  <a:cubicBezTo>
                    <a:pt x="187" y="5"/>
                    <a:pt x="154" y="5"/>
                    <a:pt x="121" y="5"/>
                  </a:cubicBezTo>
                  <a:cubicBezTo>
                    <a:pt x="83" y="5"/>
                    <a:pt x="46" y="6"/>
                    <a:pt x="9" y="7"/>
                  </a:cubicBezTo>
                  <a:cubicBezTo>
                    <a:pt x="6" y="7"/>
                    <a:pt x="0" y="8"/>
                    <a:pt x="0" y="6"/>
                  </a:cubicBezTo>
                  <a:cubicBezTo>
                    <a:pt x="0" y="5"/>
                    <a:pt x="3" y="3"/>
                    <a:pt x="4" y="2"/>
                  </a:cubicBezTo>
                  <a:cubicBezTo>
                    <a:pt x="8" y="2"/>
                    <a:pt x="13" y="1"/>
                    <a:pt x="17" y="1"/>
                  </a:cubicBezTo>
                  <a:cubicBezTo>
                    <a:pt x="53" y="1"/>
                    <a:pt x="88" y="0"/>
                    <a:pt x="124" y="0"/>
                  </a:cubicBezTo>
                  <a:cubicBezTo>
                    <a:pt x="139" y="0"/>
                    <a:pt x="154" y="0"/>
                    <a:pt x="169" y="0"/>
                  </a:cubicBezTo>
                  <a:cubicBezTo>
                    <a:pt x="207" y="0"/>
                    <a:pt x="245" y="1"/>
                    <a:pt x="283" y="2"/>
                  </a:cubicBezTo>
                  <a:cubicBezTo>
                    <a:pt x="306" y="2"/>
                    <a:pt x="329" y="2"/>
                    <a:pt x="352" y="2"/>
                  </a:cubicBezTo>
                  <a:cubicBezTo>
                    <a:pt x="352" y="2"/>
                    <a:pt x="360" y="2"/>
                    <a:pt x="360" y="4"/>
                  </a:cubicBezTo>
                  <a:cubicBezTo>
                    <a:pt x="360" y="7"/>
                    <a:pt x="344" y="7"/>
                    <a:pt x="34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0" name="Freeform 125"/>
            <p:cNvSpPr>
              <a:spLocks/>
            </p:cNvSpPr>
            <p:nvPr userDrawn="1"/>
          </p:nvSpPr>
          <p:spPr bwMode="auto">
            <a:xfrm>
              <a:off x="340" y="1222"/>
              <a:ext cx="696" cy="16"/>
            </a:xfrm>
            <a:custGeom>
              <a:avLst/>
              <a:gdLst>
                <a:gd name="T0" fmla="*/ 362 w 370"/>
                <a:gd name="T1" fmla="*/ 9 h 9"/>
                <a:gd name="T2" fmla="*/ 317 w 370"/>
                <a:gd name="T3" fmla="*/ 8 h 9"/>
                <a:gd name="T4" fmla="*/ 264 w 370"/>
                <a:gd name="T5" fmla="*/ 6 h 9"/>
                <a:gd name="T6" fmla="*/ 211 w 370"/>
                <a:gd name="T7" fmla="*/ 6 h 9"/>
                <a:gd name="T8" fmla="*/ 159 w 370"/>
                <a:gd name="T9" fmla="*/ 6 h 9"/>
                <a:gd name="T10" fmla="*/ 106 w 370"/>
                <a:gd name="T11" fmla="*/ 6 h 9"/>
                <a:gd name="T12" fmla="*/ 53 w 370"/>
                <a:gd name="T13" fmla="*/ 7 h 9"/>
                <a:gd name="T14" fmla="*/ 5 w 370"/>
                <a:gd name="T15" fmla="*/ 7 h 9"/>
                <a:gd name="T16" fmla="*/ 0 w 370"/>
                <a:gd name="T17" fmla="*/ 4 h 9"/>
                <a:gd name="T18" fmla="*/ 6 w 370"/>
                <a:gd name="T19" fmla="*/ 2 h 9"/>
                <a:gd name="T20" fmla="*/ 30 w 370"/>
                <a:gd name="T21" fmla="*/ 1 h 9"/>
                <a:gd name="T22" fmla="*/ 92 w 370"/>
                <a:gd name="T23" fmla="*/ 2 h 9"/>
                <a:gd name="T24" fmla="*/ 222 w 370"/>
                <a:gd name="T25" fmla="*/ 1 h 9"/>
                <a:gd name="T26" fmla="*/ 355 w 370"/>
                <a:gd name="T27" fmla="*/ 4 h 9"/>
                <a:gd name="T28" fmla="*/ 362 w 370"/>
                <a:gd name="T29" fmla="*/ 4 h 9"/>
                <a:gd name="T30" fmla="*/ 370 w 370"/>
                <a:gd name="T31" fmla="*/ 6 h 9"/>
                <a:gd name="T32" fmla="*/ 362 w 370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9">
                  <a:moveTo>
                    <a:pt x="362" y="9"/>
                  </a:moveTo>
                  <a:cubicBezTo>
                    <a:pt x="347" y="9"/>
                    <a:pt x="332" y="7"/>
                    <a:pt x="317" y="8"/>
                  </a:cubicBezTo>
                  <a:cubicBezTo>
                    <a:pt x="299" y="8"/>
                    <a:pt x="282" y="7"/>
                    <a:pt x="264" y="6"/>
                  </a:cubicBezTo>
                  <a:cubicBezTo>
                    <a:pt x="247" y="6"/>
                    <a:pt x="229" y="6"/>
                    <a:pt x="211" y="6"/>
                  </a:cubicBezTo>
                  <a:cubicBezTo>
                    <a:pt x="194" y="6"/>
                    <a:pt x="176" y="6"/>
                    <a:pt x="159" y="6"/>
                  </a:cubicBezTo>
                  <a:cubicBezTo>
                    <a:pt x="141" y="6"/>
                    <a:pt x="123" y="6"/>
                    <a:pt x="106" y="6"/>
                  </a:cubicBezTo>
                  <a:cubicBezTo>
                    <a:pt x="88" y="7"/>
                    <a:pt x="71" y="7"/>
                    <a:pt x="53" y="7"/>
                  </a:cubicBezTo>
                  <a:cubicBezTo>
                    <a:pt x="37" y="7"/>
                    <a:pt x="21" y="7"/>
                    <a:pt x="5" y="7"/>
                  </a:cubicBezTo>
                  <a:cubicBezTo>
                    <a:pt x="5" y="7"/>
                    <a:pt x="0" y="6"/>
                    <a:pt x="0" y="4"/>
                  </a:cubicBezTo>
                  <a:cubicBezTo>
                    <a:pt x="0" y="2"/>
                    <a:pt x="6" y="2"/>
                    <a:pt x="6" y="2"/>
                  </a:cubicBezTo>
                  <a:cubicBezTo>
                    <a:pt x="14" y="1"/>
                    <a:pt x="22" y="0"/>
                    <a:pt x="30" y="1"/>
                  </a:cubicBezTo>
                  <a:cubicBezTo>
                    <a:pt x="51" y="4"/>
                    <a:pt x="72" y="2"/>
                    <a:pt x="92" y="2"/>
                  </a:cubicBezTo>
                  <a:cubicBezTo>
                    <a:pt x="135" y="2"/>
                    <a:pt x="179" y="1"/>
                    <a:pt x="222" y="1"/>
                  </a:cubicBezTo>
                  <a:cubicBezTo>
                    <a:pt x="266" y="2"/>
                    <a:pt x="310" y="3"/>
                    <a:pt x="355" y="4"/>
                  </a:cubicBezTo>
                  <a:cubicBezTo>
                    <a:pt x="357" y="4"/>
                    <a:pt x="360" y="4"/>
                    <a:pt x="362" y="4"/>
                  </a:cubicBezTo>
                  <a:cubicBezTo>
                    <a:pt x="362" y="4"/>
                    <a:pt x="370" y="5"/>
                    <a:pt x="370" y="6"/>
                  </a:cubicBezTo>
                  <a:cubicBezTo>
                    <a:pt x="370" y="8"/>
                    <a:pt x="362" y="9"/>
                    <a:pt x="36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1" name="Freeform 126"/>
            <p:cNvSpPr>
              <a:spLocks/>
            </p:cNvSpPr>
            <p:nvPr userDrawn="1"/>
          </p:nvSpPr>
          <p:spPr bwMode="auto">
            <a:xfrm>
              <a:off x="-1059" y="3398"/>
              <a:ext cx="596" cy="18"/>
            </a:xfrm>
            <a:custGeom>
              <a:avLst/>
              <a:gdLst>
                <a:gd name="T0" fmla="*/ 317 w 317"/>
                <a:gd name="T1" fmla="*/ 7 h 10"/>
                <a:gd name="T2" fmla="*/ 310 w 317"/>
                <a:gd name="T3" fmla="*/ 9 h 10"/>
                <a:gd name="T4" fmla="*/ 209 w 317"/>
                <a:gd name="T5" fmla="*/ 8 h 10"/>
                <a:gd name="T6" fmla="*/ 152 w 317"/>
                <a:gd name="T7" fmla="*/ 5 h 10"/>
                <a:gd name="T8" fmla="*/ 129 w 317"/>
                <a:gd name="T9" fmla="*/ 5 h 10"/>
                <a:gd name="T10" fmla="*/ 67 w 317"/>
                <a:gd name="T11" fmla="*/ 7 h 10"/>
                <a:gd name="T12" fmla="*/ 8 w 317"/>
                <a:gd name="T13" fmla="*/ 6 h 10"/>
                <a:gd name="T14" fmla="*/ 0 w 317"/>
                <a:gd name="T15" fmla="*/ 4 h 10"/>
                <a:gd name="T16" fmla="*/ 4 w 317"/>
                <a:gd name="T17" fmla="*/ 1 h 10"/>
                <a:gd name="T18" fmla="*/ 34 w 317"/>
                <a:gd name="T19" fmla="*/ 3 h 10"/>
                <a:gd name="T20" fmla="*/ 52 w 317"/>
                <a:gd name="T21" fmla="*/ 3 h 10"/>
                <a:gd name="T22" fmla="*/ 83 w 317"/>
                <a:gd name="T23" fmla="*/ 1 h 10"/>
                <a:gd name="T24" fmla="*/ 127 w 317"/>
                <a:gd name="T25" fmla="*/ 0 h 10"/>
                <a:gd name="T26" fmla="*/ 165 w 317"/>
                <a:gd name="T27" fmla="*/ 1 h 10"/>
                <a:gd name="T28" fmla="*/ 276 w 317"/>
                <a:gd name="T29" fmla="*/ 2 h 10"/>
                <a:gd name="T30" fmla="*/ 312 w 317"/>
                <a:gd name="T31" fmla="*/ 4 h 10"/>
                <a:gd name="T32" fmla="*/ 317 w 317"/>
                <a:gd name="T3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7" h="10">
                  <a:moveTo>
                    <a:pt x="317" y="7"/>
                  </a:moveTo>
                  <a:cubicBezTo>
                    <a:pt x="317" y="10"/>
                    <a:pt x="313" y="9"/>
                    <a:pt x="310" y="9"/>
                  </a:cubicBezTo>
                  <a:cubicBezTo>
                    <a:pt x="277" y="8"/>
                    <a:pt x="243" y="8"/>
                    <a:pt x="209" y="8"/>
                  </a:cubicBezTo>
                  <a:cubicBezTo>
                    <a:pt x="190" y="7"/>
                    <a:pt x="171" y="6"/>
                    <a:pt x="152" y="5"/>
                  </a:cubicBezTo>
                  <a:cubicBezTo>
                    <a:pt x="145" y="5"/>
                    <a:pt x="137" y="5"/>
                    <a:pt x="129" y="5"/>
                  </a:cubicBezTo>
                  <a:cubicBezTo>
                    <a:pt x="108" y="6"/>
                    <a:pt x="88" y="5"/>
                    <a:pt x="67" y="7"/>
                  </a:cubicBezTo>
                  <a:cubicBezTo>
                    <a:pt x="47" y="9"/>
                    <a:pt x="27" y="7"/>
                    <a:pt x="8" y="6"/>
                  </a:cubicBezTo>
                  <a:cubicBezTo>
                    <a:pt x="5" y="6"/>
                    <a:pt x="0" y="6"/>
                    <a:pt x="0" y="4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14" y="2"/>
                    <a:pt x="24" y="2"/>
                    <a:pt x="34" y="3"/>
                  </a:cubicBezTo>
                  <a:cubicBezTo>
                    <a:pt x="40" y="3"/>
                    <a:pt x="46" y="3"/>
                    <a:pt x="52" y="3"/>
                  </a:cubicBezTo>
                  <a:cubicBezTo>
                    <a:pt x="62" y="3"/>
                    <a:pt x="73" y="2"/>
                    <a:pt x="83" y="1"/>
                  </a:cubicBezTo>
                  <a:cubicBezTo>
                    <a:pt x="98" y="1"/>
                    <a:pt x="112" y="0"/>
                    <a:pt x="127" y="0"/>
                  </a:cubicBezTo>
                  <a:cubicBezTo>
                    <a:pt x="139" y="0"/>
                    <a:pt x="152" y="1"/>
                    <a:pt x="165" y="1"/>
                  </a:cubicBezTo>
                  <a:cubicBezTo>
                    <a:pt x="202" y="2"/>
                    <a:pt x="239" y="2"/>
                    <a:pt x="276" y="2"/>
                  </a:cubicBezTo>
                  <a:cubicBezTo>
                    <a:pt x="288" y="3"/>
                    <a:pt x="300" y="3"/>
                    <a:pt x="312" y="4"/>
                  </a:cubicBezTo>
                  <a:cubicBezTo>
                    <a:pt x="312" y="4"/>
                    <a:pt x="317" y="4"/>
                    <a:pt x="3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2" name="Freeform 127"/>
            <p:cNvSpPr>
              <a:spLocks/>
            </p:cNvSpPr>
            <p:nvPr userDrawn="1"/>
          </p:nvSpPr>
          <p:spPr bwMode="auto">
            <a:xfrm>
              <a:off x="-1661" y="-695"/>
              <a:ext cx="566" cy="15"/>
            </a:xfrm>
            <a:custGeom>
              <a:avLst/>
              <a:gdLst>
                <a:gd name="T0" fmla="*/ 301 w 301"/>
                <a:gd name="T1" fmla="*/ 4 h 8"/>
                <a:gd name="T2" fmla="*/ 293 w 301"/>
                <a:gd name="T3" fmla="*/ 1 h 8"/>
                <a:gd name="T4" fmla="*/ 225 w 301"/>
                <a:gd name="T5" fmla="*/ 1 h 8"/>
                <a:gd name="T6" fmla="*/ 172 w 301"/>
                <a:gd name="T7" fmla="*/ 2 h 8"/>
                <a:gd name="T8" fmla="*/ 129 w 301"/>
                <a:gd name="T9" fmla="*/ 1 h 8"/>
                <a:gd name="T10" fmla="*/ 68 w 301"/>
                <a:gd name="T11" fmla="*/ 1 h 8"/>
                <a:gd name="T12" fmla="*/ 5 w 301"/>
                <a:gd name="T13" fmla="*/ 2 h 8"/>
                <a:gd name="T14" fmla="*/ 0 w 301"/>
                <a:gd name="T15" fmla="*/ 6 h 8"/>
                <a:gd name="T16" fmla="*/ 12 w 301"/>
                <a:gd name="T17" fmla="*/ 7 h 8"/>
                <a:gd name="T18" fmla="*/ 48 w 301"/>
                <a:gd name="T19" fmla="*/ 6 h 8"/>
                <a:gd name="T20" fmla="*/ 109 w 301"/>
                <a:gd name="T21" fmla="*/ 5 h 8"/>
                <a:gd name="T22" fmla="*/ 139 w 301"/>
                <a:gd name="T23" fmla="*/ 6 h 8"/>
                <a:gd name="T24" fmla="*/ 196 w 301"/>
                <a:gd name="T25" fmla="*/ 7 h 8"/>
                <a:gd name="T26" fmla="*/ 265 w 301"/>
                <a:gd name="T27" fmla="*/ 6 h 8"/>
                <a:gd name="T28" fmla="*/ 295 w 301"/>
                <a:gd name="T29" fmla="*/ 6 h 8"/>
                <a:gd name="T30" fmla="*/ 301 w 301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1" h="8">
                  <a:moveTo>
                    <a:pt x="301" y="4"/>
                  </a:moveTo>
                  <a:cubicBezTo>
                    <a:pt x="301" y="2"/>
                    <a:pt x="296" y="1"/>
                    <a:pt x="293" y="1"/>
                  </a:cubicBezTo>
                  <a:cubicBezTo>
                    <a:pt x="270" y="1"/>
                    <a:pt x="248" y="1"/>
                    <a:pt x="225" y="1"/>
                  </a:cubicBezTo>
                  <a:cubicBezTo>
                    <a:pt x="207" y="1"/>
                    <a:pt x="190" y="2"/>
                    <a:pt x="172" y="2"/>
                  </a:cubicBezTo>
                  <a:cubicBezTo>
                    <a:pt x="158" y="2"/>
                    <a:pt x="143" y="1"/>
                    <a:pt x="129" y="1"/>
                  </a:cubicBezTo>
                  <a:cubicBezTo>
                    <a:pt x="109" y="0"/>
                    <a:pt x="88" y="1"/>
                    <a:pt x="68" y="1"/>
                  </a:cubicBezTo>
                  <a:cubicBezTo>
                    <a:pt x="47" y="1"/>
                    <a:pt x="26" y="2"/>
                    <a:pt x="5" y="2"/>
                  </a:cubicBezTo>
                  <a:cubicBezTo>
                    <a:pt x="3" y="2"/>
                    <a:pt x="0" y="2"/>
                    <a:pt x="0" y="6"/>
                  </a:cubicBezTo>
                  <a:cubicBezTo>
                    <a:pt x="0" y="8"/>
                    <a:pt x="8" y="7"/>
                    <a:pt x="12" y="7"/>
                  </a:cubicBezTo>
                  <a:cubicBezTo>
                    <a:pt x="24" y="7"/>
                    <a:pt x="36" y="6"/>
                    <a:pt x="48" y="6"/>
                  </a:cubicBezTo>
                  <a:cubicBezTo>
                    <a:pt x="68" y="5"/>
                    <a:pt x="89" y="5"/>
                    <a:pt x="109" y="5"/>
                  </a:cubicBezTo>
                  <a:cubicBezTo>
                    <a:pt x="119" y="5"/>
                    <a:pt x="129" y="6"/>
                    <a:pt x="139" y="6"/>
                  </a:cubicBezTo>
                  <a:cubicBezTo>
                    <a:pt x="158" y="7"/>
                    <a:pt x="177" y="7"/>
                    <a:pt x="196" y="7"/>
                  </a:cubicBezTo>
                  <a:cubicBezTo>
                    <a:pt x="219" y="7"/>
                    <a:pt x="242" y="6"/>
                    <a:pt x="265" y="6"/>
                  </a:cubicBezTo>
                  <a:cubicBezTo>
                    <a:pt x="275" y="5"/>
                    <a:pt x="285" y="6"/>
                    <a:pt x="295" y="6"/>
                  </a:cubicBezTo>
                  <a:cubicBezTo>
                    <a:pt x="295" y="6"/>
                    <a:pt x="301" y="6"/>
                    <a:pt x="30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3" name="Freeform 128"/>
            <p:cNvSpPr>
              <a:spLocks/>
            </p:cNvSpPr>
            <p:nvPr userDrawn="1"/>
          </p:nvSpPr>
          <p:spPr bwMode="auto">
            <a:xfrm>
              <a:off x="-457" y="-656"/>
              <a:ext cx="671" cy="15"/>
            </a:xfrm>
            <a:custGeom>
              <a:avLst/>
              <a:gdLst>
                <a:gd name="T0" fmla="*/ 6 w 357"/>
                <a:gd name="T1" fmla="*/ 2 h 8"/>
                <a:gd name="T2" fmla="*/ 34 w 357"/>
                <a:gd name="T3" fmla="*/ 1 h 8"/>
                <a:gd name="T4" fmla="*/ 122 w 357"/>
                <a:gd name="T5" fmla="*/ 2 h 8"/>
                <a:gd name="T6" fmla="*/ 178 w 357"/>
                <a:gd name="T7" fmla="*/ 1 h 8"/>
                <a:gd name="T8" fmla="*/ 228 w 357"/>
                <a:gd name="T9" fmla="*/ 1 h 8"/>
                <a:gd name="T10" fmla="*/ 349 w 357"/>
                <a:gd name="T11" fmla="*/ 4 h 8"/>
                <a:gd name="T12" fmla="*/ 357 w 357"/>
                <a:gd name="T13" fmla="*/ 5 h 8"/>
                <a:gd name="T14" fmla="*/ 354 w 357"/>
                <a:gd name="T15" fmla="*/ 8 h 8"/>
                <a:gd name="T16" fmla="*/ 342 w 357"/>
                <a:gd name="T17" fmla="*/ 8 h 8"/>
                <a:gd name="T18" fmla="*/ 266 w 357"/>
                <a:gd name="T19" fmla="*/ 7 h 8"/>
                <a:gd name="T20" fmla="*/ 144 w 357"/>
                <a:gd name="T21" fmla="*/ 7 h 8"/>
                <a:gd name="T22" fmla="*/ 124 w 357"/>
                <a:gd name="T23" fmla="*/ 7 h 8"/>
                <a:gd name="T24" fmla="*/ 65 w 357"/>
                <a:gd name="T25" fmla="*/ 6 h 8"/>
                <a:gd name="T26" fmla="*/ 8 w 357"/>
                <a:gd name="T27" fmla="*/ 6 h 8"/>
                <a:gd name="T28" fmla="*/ 0 w 357"/>
                <a:gd name="T29" fmla="*/ 4 h 8"/>
                <a:gd name="T30" fmla="*/ 6 w 357"/>
                <a:gd name="T3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7" h="8">
                  <a:moveTo>
                    <a:pt x="6" y="2"/>
                  </a:moveTo>
                  <a:cubicBezTo>
                    <a:pt x="16" y="2"/>
                    <a:pt x="25" y="1"/>
                    <a:pt x="34" y="1"/>
                  </a:cubicBezTo>
                  <a:cubicBezTo>
                    <a:pt x="64" y="1"/>
                    <a:pt x="93" y="0"/>
                    <a:pt x="122" y="2"/>
                  </a:cubicBezTo>
                  <a:cubicBezTo>
                    <a:pt x="141" y="3"/>
                    <a:pt x="159" y="1"/>
                    <a:pt x="178" y="1"/>
                  </a:cubicBezTo>
                  <a:cubicBezTo>
                    <a:pt x="195" y="1"/>
                    <a:pt x="211" y="0"/>
                    <a:pt x="228" y="1"/>
                  </a:cubicBezTo>
                  <a:cubicBezTo>
                    <a:pt x="268" y="3"/>
                    <a:pt x="309" y="4"/>
                    <a:pt x="349" y="4"/>
                  </a:cubicBezTo>
                  <a:cubicBezTo>
                    <a:pt x="352" y="4"/>
                    <a:pt x="357" y="3"/>
                    <a:pt x="357" y="5"/>
                  </a:cubicBezTo>
                  <a:cubicBezTo>
                    <a:pt x="357" y="7"/>
                    <a:pt x="355" y="7"/>
                    <a:pt x="354" y="8"/>
                  </a:cubicBezTo>
                  <a:cubicBezTo>
                    <a:pt x="350" y="8"/>
                    <a:pt x="346" y="8"/>
                    <a:pt x="342" y="8"/>
                  </a:cubicBezTo>
                  <a:cubicBezTo>
                    <a:pt x="317" y="8"/>
                    <a:pt x="291" y="8"/>
                    <a:pt x="266" y="7"/>
                  </a:cubicBezTo>
                  <a:cubicBezTo>
                    <a:pt x="226" y="6"/>
                    <a:pt x="185" y="5"/>
                    <a:pt x="144" y="7"/>
                  </a:cubicBezTo>
                  <a:cubicBezTo>
                    <a:pt x="138" y="7"/>
                    <a:pt x="131" y="7"/>
                    <a:pt x="124" y="7"/>
                  </a:cubicBezTo>
                  <a:cubicBezTo>
                    <a:pt x="104" y="6"/>
                    <a:pt x="85" y="6"/>
                    <a:pt x="65" y="6"/>
                  </a:cubicBezTo>
                  <a:cubicBezTo>
                    <a:pt x="46" y="5"/>
                    <a:pt x="27" y="6"/>
                    <a:pt x="8" y="6"/>
                  </a:cubicBezTo>
                  <a:cubicBezTo>
                    <a:pt x="8" y="6"/>
                    <a:pt x="0" y="6"/>
                    <a:pt x="0" y="4"/>
                  </a:cubicBezTo>
                  <a:cubicBezTo>
                    <a:pt x="0" y="3"/>
                    <a:pt x="6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4" name="Freeform 129"/>
            <p:cNvSpPr>
              <a:spLocks/>
            </p:cNvSpPr>
            <p:nvPr userDrawn="1"/>
          </p:nvSpPr>
          <p:spPr bwMode="auto">
            <a:xfrm>
              <a:off x="-2571" y="1182"/>
              <a:ext cx="788" cy="13"/>
            </a:xfrm>
            <a:custGeom>
              <a:avLst/>
              <a:gdLst>
                <a:gd name="T0" fmla="*/ 7 w 419"/>
                <a:gd name="T1" fmla="*/ 2 h 7"/>
                <a:gd name="T2" fmla="*/ 54 w 419"/>
                <a:gd name="T3" fmla="*/ 0 h 7"/>
                <a:gd name="T4" fmla="*/ 202 w 419"/>
                <a:gd name="T5" fmla="*/ 3 h 7"/>
                <a:gd name="T6" fmla="*/ 242 w 419"/>
                <a:gd name="T7" fmla="*/ 2 h 7"/>
                <a:gd name="T8" fmla="*/ 261 w 419"/>
                <a:gd name="T9" fmla="*/ 2 h 7"/>
                <a:gd name="T10" fmla="*/ 356 w 419"/>
                <a:gd name="T11" fmla="*/ 1 h 7"/>
                <a:gd name="T12" fmla="*/ 416 w 419"/>
                <a:gd name="T13" fmla="*/ 1 h 7"/>
                <a:gd name="T14" fmla="*/ 419 w 419"/>
                <a:gd name="T15" fmla="*/ 3 h 7"/>
                <a:gd name="T16" fmla="*/ 415 w 419"/>
                <a:gd name="T17" fmla="*/ 6 h 7"/>
                <a:gd name="T18" fmla="*/ 401 w 419"/>
                <a:gd name="T19" fmla="*/ 5 h 7"/>
                <a:gd name="T20" fmla="*/ 349 w 419"/>
                <a:gd name="T21" fmla="*/ 5 h 7"/>
                <a:gd name="T22" fmla="*/ 312 w 419"/>
                <a:gd name="T23" fmla="*/ 6 h 7"/>
                <a:gd name="T24" fmla="*/ 261 w 419"/>
                <a:gd name="T25" fmla="*/ 6 h 7"/>
                <a:gd name="T26" fmla="*/ 215 w 419"/>
                <a:gd name="T27" fmla="*/ 7 h 7"/>
                <a:gd name="T28" fmla="*/ 110 w 419"/>
                <a:gd name="T29" fmla="*/ 6 h 7"/>
                <a:gd name="T30" fmla="*/ 75 w 419"/>
                <a:gd name="T31" fmla="*/ 4 h 7"/>
                <a:gd name="T32" fmla="*/ 30 w 419"/>
                <a:gd name="T33" fmla="*/ 5 h 7"/>
                <a:gd name="T34" fmla="*/ 7 w 419"/>
                <a:gd name="T35" fmla="*/ 6 h 7"/>
                <a:gd name="T36" fmla="*/ 0 w 419"/>
                <a:gd name="T37" fmla="*/ 4 h 7"/>
                <a:gd name="T38" fmla="*/ 7 w 419"/>
                <a:gd name="T3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9" h="7">
                  <a:moveTo>
                    <a:pt x="7" y="2"/>
                  </a:moveTo>
                  <a:cubicBezTo>
                    <a:pt x="23" y="2"/>
                    <a:pt x="38" y="0"/>
                    <a:pt x="54" y="0"/>
                  </a:cubicBezTo>
                  <a:cubicBezTo>
                    <a:pt x="104" y="1"/>
                    <a:pt x="153" y="5"/>
                    <a:pt x="202" y="3"/>
                  </a:cubicBezTo>
                  <a:cubicBezTo>
                    <a:pt x="216" y="2"/>
                    <a:pt x="229" y="2"/>
                    <a:pt x="242" y="2"/>
                  </a:cubicBezTo>
                  <a:cubicBezTo>
                    <a:pt x="248" y="2"/>
                    <a:pt x="255" y="1"/>
                    <a:pt x="261" y="2"/>
                  </a:cubicBezTo>
                  <a:cubicBezTo>
                    <a:pt x="293" y="4"/>
                    <a:pt x="324" y="1"/>
                    <a:pt x="356" y="1"/>
                  </a:cubicBezTo>
                  <a:cubicBezTo>
                    <a:pt x="376" y="1"/>
                    <a:pt x="396" y="1"/>
                    <a:pt x="416" y="1"/>
                  </a:cubicBezTo>
                  <a:cubicBezTo>
                    <a:pt x="417" y="1"/>
                    <a:pt x="419" y="2"/>
                    <a:pt x="419" y="3"/>
                  </a:cubicBezTo>
                  <a:cubicBezTo>
                    <a:pt x="419" y="5"/>
                    <a:pt x="417" y="6"/>
                    <a:pt x="415" y="6"/>
                  </a:cubicBezTo>
                  <a:cubicBezTo>
                    <a:pt x="410" y="6"/>
                    <a:pt x="406" y="6"/>
                    <a:pt x="401" y="5"/>
                  </a:cubicBezTo>
                  <a:cubicBezTo>
                    <a:pt x="384" y="4"/>
                    <a:pt x="366" y="4"/>
                    <a:pt x="349" y="5"/>
                  </a:cubicBezTo>
                  <a:cubicBezTo>
                    <a:pt x="337" y="6"/>
                    <a:pt x="324" y="6"/>
                    <a:pt x="312" y="6"/>
                  </a:cubicBezTo>
                  <a:cubicBezTo>
                    <a:pt x="295" y="7"/>
                    <a:pt x="278" y="6"/>
                    <a:pt x="261" y="6"/>
                  </a:cubicBezTo>
                  <a:cubicBezTo>
                    <a:pt x="246" y="6"/>
                    <a:pt x="230" y="7"/>
                    <a:pt x="215" y="7"/>
                  </a:cubicBezTo>
                  <a:cubicBezTo>
                    <a:pt x="180" y="7"/>
                    <a:pt x="145" y="7"/>
                    <a:pt x="110" y="6"/>
                  </a:cubicBezTo>
                  <a:cubicBezTo>
                    <a:pt x="98" y="6"/>
                    <a:pt x="87" y="5"/>
                    <a:pt x="75" y="4"/>
                  </a:cubicBezTo>
                  <a:cubicBezTo>
                    <a:pt x="60" y="4"/>
                    <a:pt x="45" y="4"/>
                    <a:pt x="30" y="5"/>
                  </a:cubicBezTo>
                  <a:cubicBezTo>
                    <a:pt x="23" y="5"/>
                    <a:pt x="15" y="6"/>
                    <a:pt x="7" y="6"/>
                  </a:cubicBezTo>
                  <a:cubicBezTo>
                    <a:pt x="7" y="6"/>
                    <a:pt x="0" y="6"/>
                    <a:pt x="0" y="4"/>
                  </a:cubicBezTo>
                  <a:cubicBezTo>
                    <a:pt x="0" y="2"/>
                    <a:pt x="7" y="2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5" name="Freeform 130"/>
            <p:cNvSpPr>
              <a:spLocks/>
            </p:cNvSpPr>
            <p:nvPr userDrawn="1"/>
          </p:nvSpPr>
          <p:spPr bwMode="auto">
            <a:xfrm>
              <a:off x="402" y="1261"/>
              <a:ext cx="605" cy="19"/>
            </a:xfrm>
            <a:custGeom>
              <a:avLst/>
              <a:gdLst>
                <a:gd name="T0" fmla="*/ 14 w 322"/>
                <a:gd name="T1" fmla="*/ 4 h 10"/>
                <a:gd name="T2" fmla="*/ 79 w 322"/>
                <a:gd name="T3" fmla="*/ 2 h 10"/>
                <a:gd name="T4" fmla="*/ 179 w 322"/>
                <a:gd name="T5" fmla="*/ 4 h 10"/>
                <a:gd name="T6" fmla="*/ 268 w 322"/>
                <a:gd name="T7" fmla="*/ 5 h 10"/>
                <a:gd name="T8" fmla="*/ 310 w 322"/>
                <a:gd name="T9" fmla="*/ 5 h 10"/>
                <a:gd name="T10" fmla="*/ 322 w 322"/>
                <a:gd name="T11" fmla="*/ 6 h 10"/>
                <a:gd name="T12" fmla="*/ 315 w 322"/>
                <a:gd name="T13" fmla="*/ 10 h 10"/>
                <a:gd name="T14" fmla="*/ 294 w 322"/>
                <a:gd name="T15" fmla="*/ 10 h 10"/>
                <a:gd name="T16" fmla="*/ 178 w 322"/>
                <a:gd name="T17" fmla="*/ 9 h 10"/>
                <a:gd name="T18" fmla="*/ 130 w 322"/>
                <a:gd name="T19" fmla="*/ 7 h 10"/>
                <a:gd name="T20" fmla="*/ 91 w 322"/>
                <a:gd name="T21" fmla="*/ 7 h 10"/>
                <a:gd name="T22" fmla="*/ 3 w 322"/>
                <a:gd name="T23" fmla="*/ 8 h 10"/>
                <a:gd name="T24" fmla="*/ 0 w 322"/>
                <a:gd name="T25" fmla="*/ 7 h 10"/>
                <a:gd name="T26" fmla="*/ 14 w 322"/>
                <a:gd name="T2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2" h="10">
                  <a:moveTo>
                    <a:pt x="14" y="4"/>
                  </a:moveTo>
                  <a:cubicBezTo>
                    <a:pt x="36" y="3"/>
                    <a:pt x="57" y="4"/>
                    <a:pt x="79" y="2"/>
                  </a:cubicBezTo>
                  <a:cubicBezTo>
                    <a:pt x="112" y="0"/>
                    <a:pt x="146" y="3"/>
                    <a:pt x="179" y="4"/>
                  </a:cubicBezTo>
                  <a:cubicBezTo>
                    <a:pt x="209" y="4"/>
                    <a:pt x="239" y="4"/>
                    <a:pt x="268" y="5"/>
                  </a:cubicBezTo>
                  <a:cubicBezTo>
                    <a:pt x="282" y="5"/>
                    <a:pt x="296" y="5"/>
                    <a:pt x="310" y="5"/>
                  </a:cubicBezTo>
                  <a:cubicBezTo>
                    <a:pt x="313" y="5"/>
                    <a:pt x="322" y="4"/>
                    <a:pt x="322" y="6"/>
                  </a:cubicBezTo>
                  <a:cubicBezTo>
                    <a:pt x="322" y="9"/>
                    <a:pt x="316" y="9"/>
                    <a:pt x="315" y="10"/>
                  </a:cubicBezTo>
                  <a:cubicBezTo>
                    <a:pt x="308" y="10"/>
                    <a:pt x="301" y="10"/>
                    <a:pt x="294" y="10"/>
                  </a:cubicBezTo>
                  <a:cubicBezTo>
                    <a:pt x="255" y="10"/>
                    <a:pt x="216" y="9"/>
                    <a:pt x="178" y="9"/>
                  </a:cubicBezTo>
                  <a:cubicBezTo>
                    <a:pt x="162" y="8"/>
                    <a:pt x="146" y="7"/>
                    <a:pt x="130" y="7"/>
                  </a:cubicBezTo>
                  <a:cubicBezTo>
                    <a:pt x="117" y="6"/>
                    <a:pt x="104" y="6"/>
                    <a:pt x="91" y="7"/>
                  </a:cubicBezTo>
                  <a:cubicBezTo>
                    <a:pt x="62" y="7"/>
                    <a:pt x="32" y="8"/>
                    <a:pt x="3" y="8"/>
                  </a:cubicBezTo>
                  <a:cubicBezTo>
                    <a:pt x="3" y="8"/>
                    <a:pt x="0" y="9"/>
                    <a:pt x="0" y="7"/>
                  </a:cubicBezTo>
                  <a:cubicBezTo>
                    <a:pt x="0" y="4"/>
                    <a:pt x="14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6" name="Freeform 131"/>
            <p:cNvSpPr>
              <a:spLocks/>
            </p:cNvSpPr>
            <p:nvPr userDrawn="1"/>
          </p:nvSpPr>
          <p:spPr bwMode="auto">
            <a:xfrm>
              <a:off x="-427" y="-695"/>
              <a:ext cx="562" cy="15"/>
            </a:xfrm>
            <a:custGeom>
              <a:avLst/>
              <a:gdLst>
                <a:gd name="T0" fmla="*/ 296 w 299"/>
                <a:gd name="T1" fmla="*/ 4 h 8"/>
                <a:gd name="T2" fmla="*/ 3 w 299"/>
                <a:gd name="T3" fmla="*/ 5 h 8"/>
                <a:gd name="T4" fmla="*/ 0 w 299"/>
                <a:gd name="T5" fmla="*/ 3 h 8"/>
                <a:gd name="T6" fmla="*/ 3 w 299"/>
                <a:gd name="T7" fmla="*/ 1 h 8"/>
                <a:gd name="T8" fmla="*/ 58 w 299"/>
                <a:gd name="T9" fmla="*/ 1 h 8"/>
                <a:gd name="T10" fmla="*/ 109 w 299"/>
                <a:gd name="T11" fmla="*/ 2 h 8"/>
                <a:gd name="T12" fmla="*/ 214 w 299"/>
                <a:gd name="T13" fmla="*/ 2 h 8"/>
                <a:gd name="T14" fmla="*/ 283 w 299"/>
                <a:gd name="T15" fmla="*/ 0 h 8"/>
                <a:gd name="T16" fmla="*/ 296 w 299"/>
                <a:gd name="T17" fmla="*/ 1 h 8"/>
                <a:gd name="T18" fmla="*/ 299 w 299"/>
                <a:gd name="T19" fmla="*/ 3 h 8"/>
                <a:gd name="T20" fmla="*/ 296 w 299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8">
                  <a:moveTo>
                    <a:pt x="296" y="4"/>
                  </a:moveTo>
                  <a:cubicBezTo>
                    <a:pt x="198" y="8"/>
                    <a:pt x="101" y="8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1"/>
                    <a:pt x="3" y="1"/>
                  </a:cubicBezTo>
                  <a:cubicBezTo>
                    <a:pt x="22" y="3"/>
                    <a:pt x="40" y="1"/>
                    <a:pt x="58" y="1"/>
                  </a:cubicBezTo>
                  <a:cubicBezTo>
                    <a:pt x="75" y="1"/>
                    <a:pt x="92" y="2"/>
                    <a:pt x="109" y="2"/>
                  </a:cubicBezTo>
                  <a:cubicBezTo>
                    <a:pt x="144" y="2"/>
                    <a:pt x="179" y="2"/>
                    <a:pt x="214" y="2"/>
                  </a:cubicBezTo>
                  <a:cubicBezTo>
                    <a:pt x="237" y="2"/>
                    <a:pt x="260" y="1"/>
                    <a:pt x="283" y="0"/>
                  </a:cubicBezTo>
                  <a:cubicBezTo>
                    <a:pt x="288" y="0"/>
                    <a:pt x="292" y="1"/>
                    <a:pt x="296" y="1"/>
                  </a:cubicBezTo>
                  <a:cubicBezTo>
                    <a:pt x="296" y="1"/>
                    <a:pt x="299" y="1"/>
                    <a:pt x="299" y="3"/>
                  </a:cubicBezTo>
                  <a:cubicBezTo>
                    <a:pt x="299" y="4"/>
                    <a:pt x="296" y="4"/>
                    <a:pt x="29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7" name="Freeform 132"/>
            <p:cNvSpPr>
              <a:spLocks/>
            </p:cNvSpPr>
            <p:nvPr userDrawn="1"/>
          </p:nvSpPr>
          <p:spPr bwMode="auto">
            <a:xfrm>
              <a:off x="-478" y="-611"/>
              <a:ext cx="810" cy="14"/>
            </a:xfrm>
            <a:custGeom>
              <a:avLst/>
              <a:gdLst>
                <a:gd name="T0" fmla="*/ 421 w 431"/>
                <a:gd name="T1" fmla="*/ 3 h 7"/>
                <a:gd name="T2" fmla="*/ 365 w 431"/>
                <a:gd name="T3" fmla="*/ 6 h 7"/>
                <a:gd name="T4" fmla="*/ 5 w 431"/>
                <a:gd name="T5" fmla="*/ 6 h 7"/>
                <a:gd name="T6" fmla="*/ 0 w 431"/>
                <a:gd name="T7" fmla="*/ 4 h 7"/>
                <a:gd name="T8" fmla="*/ 5 w 431"/>
                <a:gd name="T9" fmla="*/ 2 h 7"/>
                <a:gd name="T10" fmla="*/ 70 w 431"/>
                <a:gd name="T11" fmla="*/ 1 h 7"/>
                <a:gd name="T12" fmla="*/ 77 w 431"/>
                <a:gd name="T13" fmla="*/ 0 h 7"/>
                <a:gd name="T14" fmla="*/ 361 w 431"/>
                <a:gd name="T15" fmla="*/ 1 h 7"/>
                <a:gd name="T16" fmla="*/ 421 w 431"/>
                <a:gd name="T17" fmla="*/ 2 h 7"/>
                <a:gd name="T18" fmla="*/ 431 w 431"/>
                <a:gd name="T19" fmla="*/ 2 h 7"/>
                <a:gd name="T20" fmla="*/ 421 w 431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1" h="7">
                  <a:moveTo>
                    <a:pt x="421" y="3"/>
                  </a:moveTo>
                  <a:cubicBezTo>
                    <a:pt x="402" y="4"/>
                    <a:pt x="384" y="6"/>
                    <a:pt x="365" y="6"/>
                  </a:cubicBezTo>
                  <a:cubicBezTo>
                    <a:pt x="245" y="7"/>
                    <a:pt x="125" y="3"/>
                    <a:pt x="5" y="6"/>
                  </a:cubicBezTo>
                  <a:cubicBezTo>
                    <a:pt x="4" y="6"/>
                    <a:pt x="0" y="6"/>
                    <a:pt x="0" y="4"/>
                  </a:cubicBezTo>
                  <a:cubicBezTo>
                    <a:pt x="0" y="3"/>
                    <a:pt x="4" y="2"/>
                    <a:pt x="5" y="2"/>
                  </a:cubicBezTo>
                  <a:cubicBezTo>
                    <a:pt x="14" y="2"/>
                    <a:pt x="57" y="1"/>
                    <a:pt x="70" y="1"/>
                  </a:cubicBezTo>
                  <a:cubicBezTo>
                    <a:pt x="72" y="1"/>
                    <a:pt x="75" y="0"/>
                    <a:pt x="77" y="0"/>
                  </a:cubicBezTo>
                  <a:cubicBezTo>
                    <a:pt x="95" y="0"/>
                    <a:pt x="323" y="1"/>
                    <a:pt x="361" y="1"/>
                  </a:cubicBezTo>
                  <a:cubicBezTo>
                    <a:pt x="381" y="2"/>
                    <a:pt x="401" y="1"/>
                    <a:pt x="421" y="2"/>
                  </a:cubicBezTo>
                  <a:cubicBezTo>
                    <a:pt x="421" y="2"/>
                    <a:pt x="431" y="1"/>
                    <a:pt x="431" y="2"/>
                  </a:cubicBezTo>
                  <a:cubicBezTo>
                    <a:pt x="431" y="3"/>
                    <a:pt x="421" y="3"/>
                    <a:pt x="4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8" name="Freeform 133"/>
            <p:cNvSpPr>
              <a:spLocks/>
            </p:cNvSpPr>
            <p:nvPr userDrawn="1"/>
          </p:nvSpPr>
          <p:spPr bwMode="auto">
            <a:xfrm>
              <a:off x="-2548" y="1223"/>
              <a:ext cx="690" cy="17"/>
            </a:xfrm>
            <a:custGeom>
              <a:avLst/>
              <a:gdLst>
                <a:gd name="T0" fmla="*/ 3 w 367"/>
                <a:gd name="T1" fmla="*/ 3 h 9"/>
                <a:gd name="T2" fmla="*/ 22 w 367"/>
                <a:gd name="T3" fmla="*/ 1 h 9"/>
                <a:gd name="T4" fmla="*/ 114 w 367"/>
                <a:gd name="T5" fmla="*/ 0 h 9"/>
                <a:gd name="T6" fmla="*/ 155 w 367"/>
                <a:gd name="T7" fmla="*/ 0 h 9"/>
                <a:gd name="T8" fmla="*/ 206 w 367"/>
                <a:gd name="T9" fmla="*/ 3 h 9"/>
                <a:gd name="T10" fmla="*/ 236 w 367"/>
                <a:gd name="T11" fmla="*/ 3 h 9"/>
                <a:gd name="T12" fmla="*/ 340 w 367"/>
                <a:gd name="T13" fmla="*/ 2 h 9"/>
                <a:gd name="T14" fmla="*/ 363 w 367"/>
                <a:gd name="T15" fmla="*/ 3 h 9"/>
                <a:gd name="T16" fmla="*/ 367 w 367"/>
                <a:gd name="T17" fmla="*/ 5 h 9"/>
                <a:gd name="T18" fmla="*/ 360 w 367"/>
                <a:gd name="T19" fmla="*/ 6 h 9"/>
                <a:gd name="T20" fmla="*/ 271 w 367"/>
                <a:gd name="T21" fmla="*/ 7 h 9"/>
                <a:gd name="T22" fmla="*/ 247 w 367"/>
                <a:gd name="T23" fmla="*/ 7 h 9"/>
                <a:gd name="T24" fmla="*/ 147 w 367"/>
                <a:gd name="T25" fmla="*/ 4 h 9"/>
                <a:gd name="T26" fmla="*/ 101 w 367"/>
                <a:gd name="T27" fmla="*/ 3 h 9"/>
                <a:gd name="T28" fmla="*/ 10 w 367"/>
                <a:gd name="T29" fmla="*/ 6 h 9"/>
                <a:gd name="T30" fmla="*/ 0 w 367"/>
                <a:gd name="T31" fmla="*/ 4 h 9"/>
                <a:gd name="T32" fmla="*/ 3 w 367"/>
                <a:gd name="T3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7" h="9">
                  <a:moveTo>
                    <a:pt x="3" y="3"/>
                  </a:moveTo>
                  <a:cubicBezTo>
                    <a:pt x="10" y="2"/>
                    <a:pt x="16" y="1"/>
                    <a:pt x="22" y="1"/>
                  </a:cubicBezTo>
                  <a:cubicBezTo>
                    <a:pt x="53" y="0"/>
                    <a:pt x="83" y="0"/>
                    <a:pt x="114" y="0"/>
                  </a:cubicBezTo>
                  <a:cubicBezTo>
                    <a:pt x="128" y="0"/>
                    <a:pt x="141" y="0"/>
                    <a:pt x="155" y="0"/>
                  </a:cubicBezTo>
                  <a:cubicBezTo>
                    <a:pt x="172" y="1"/>
                    <a:pt x="189" y="2"/>
                    <a:pt x="206" y="3"/>
                  </a:cubicBezTo>
                  <a:cubicBezTo>
                    <a:pt x="216" y="3"/>
                    <a:pt x="226" y="3"/>
                    <a:pt x="236" y="3"/>
                  </a:cubicBezTo>
                  <a:cubicBezTo>
                    <a:pt x="270" y="2"/>
                    <a:pt x="305" y="2"/>
                    <a:pt x="340" y="2"/>
                  </a:cubicBezTo>
                  <a:cubicBezTo>
                    <a:pt x="347" y="2"/>
                    <a:pt x="355" y="2"/>
                    <a:pt x="363" y="3"/>
                  </a:cubicBezTo>
                  <a:cubicBezTo>
                    <a:pt x="364" y="3"/>
                    <a:pt x="367" y="3"/>
                    <a:pt x="367" y="5"/>
                  </a:cubicBezTo>
                  <a:cubicBezTo>
                    <a:pt x="367" y="6"/>
                    <a:pt x="362" y="6"/>
                    <a:pt x="360" y="6"/>
                  </a:cubicBezTo>
                  <a:cubicBezTo>
                    <a:pt x="331" y="6"/>
                    <a:pt x="301" y="7"/>
                    <a:pt x="271" y="7"/>
                  </a:cubicBezTo>
                  <a:cubicBezTo>
                    <a:pt x="263" y="7"/>
                    <a:pt x="255" y="7"/>
                    <a:pt x="247" y="7"/>
                  </a:cubicBezTo>
                  <a:cubicBezTo>
                    <a:pt x="214" y="9"/>
                    <a:pt x="180" y="5"/>
                    <a:pt x="147" y="4"/>
                  </a:cubicBezTo>
                  <a:cubicBezTo>
                    <a:pt x="132" y="3"/>
                    <a:pt x="117" y="3"/>
                    <a:pt x="101" y="3"/>
                  </a:cubicBezTo>
                  <a:cubicBezTo>
                    <a:pt x="71" y="4"/>
                    <a:pt x="40" y="5"/>
                    <a:pt x="10" y="6"/>
                  </a:cubicBezTo>
                  <a:cubicBezTo>
                    <a:pt x="10" y="6"/>
                    <a:pt x="0" y="6"/>
                    <a:pt x="0" y="4"/>
                  </a:cubicBezTo>
                  <a:cubicBezTo>
                    <a:pt x="0" y="3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39" name="Freeform 134"/>
            <p:cNvSpPr>
              <a:spLocks/>
            </p:cNvSpPr>
            <p:nvPr userDrawn="1"/>
          </p:nvSpPr>
          <p:spPr bwMode="auto">
            <a:xfrm>
              <a:off x="-991" y="3437"/>
              <a:ext cx="451" cy="19"/>
            </a:xfrm>
            <a:custGeom>
              <a:avLst/>
              <a:gdLst>
                <a:gd name="T0" fmla="*/ 2 w 240"/>
                <a:gd name="T1" fmla="*/ 5 h 10"/>
                <a:gd name="T2" fmla="*/ 9 w 240"/>
                <a:gd name="T3" fmla="*/ 5 h 10"/>
                <a:gd name="T4" fmla="*/ 69 w 240"/>
                <a:gd name="T5" fmla="*/ 3 h 10"/>
                <a:gd name="T6" fmla="*/ 161 w 240"/>
                <a:gd name="T7" fmla="*/ 2 h 10"/>
                <a:gd name="T8" fmla="*/ 230 w 240"/>
                <a:gd name="T9" fmla="*/ 4 h 10"/>
                <a:gd name="T10" fmla="*/ 240 w 240"/>
                <a:gd name="T11" fmla="*/ 6 h 10"/>
                <a:gd name="T12" fmla="*/ 236 w 240"/>
                <a:gd name="T13" fmla="*/ 9 h 10"/>
                <a:gd name="T14" fmla="*/ 108 w 240"/>
                <a:gd name="T15" fmla="*/ 7 h 10"/>
                <a:gd name="T16" fmla="*/ 45 w 240"/>
                <a:gd name="T17" fmla="*/ 9 h 10"/>
                <a:gd name="T18" fmla="*/ 4 w 240"/>
                <a:gd name="T19" fmla="*/ 9 h 10"/>
                <a:gd name="T20" fmla="*/ 0 w 240"/>
                <a:gd name="T21" fmla="*/ 7 h 10"/>
                <a:gd name="T22" fmla="*/ 2 w 240"/>
                <a:gd name="T2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10">
                  <a:moveTo>
                    <a:pt x="2" y="5"/>
                  </a:moveTo>
                  <a:cubicBezTo>
                    <a:pt x="4" y="5"/>
                    <a:pt x="7" y="5"/>
                    <a:pt x="9" y="5"/>
                  </a:cubicBezTo>
                  <a:cubicBezTo>
                    <a:pt x="29" y="4"/>
                    <a:pt x="49" y="4"/>
                    <a:pt x="69" y="3"/>
                  </a:cubicBezTo>
                  <a:cubicBezTo>
                    <a:pt x="100" y="0"/>
                    <a:pt x="131" y="1"/>
                    <a:pt x="161" y="2"/>
                  </a:cubicBezTo>
                  <a:cubicBezTo>
                    <a:pt x="184" y="3"/>
                    <a:pt x="207" y="1"/>
                    <a:pt x="230" y="4"/>
                  </a:cubicBezTo>
                  <a:cubicBezTo>
                    <a:pt x="233" y="4"/>
                    <a:pt x="240" y="4"/>
                    <a:pt x="240" y="6"/>
                  </a:cubicBezTo>
                  <a:cubicBezTo>
                    <a:pt x="240" y="9"/>
                    <a:pt x="238" y="9"/>
                    <a:pt x="236" y="9"/>
                  </a:cubicBezTo>
                  <a:cubicBezTo>
                    <a:pt x="194" y="5"/>
                    <a:pt x="151" y="8"/>
                    <a:pt x="108" y="7"/>
                  </a:cubicBezTo>
                  <a:cubicBezTo>
                    <a:pt x="87" y="6"/>
                    <a:pt x="66" y="8"/>
                    <a:pt x="45" y="9"/>
                  </a:cubicBezTo>
                  <a:cubicBezTo>
                    <a:pt x="31" y="9"/>
                    <a:pt x="17" y="9"/>
                    <a:pt x="4" y="9"/>
                  </a:cubicBezTo>
                  <a:cubicBezTo>
                    <a:pt x="3" y="9"/>
                    <a:pt x="0" y="10"/>
                    <a:pt x="0" y="7"/>
                  </a:cubicBezTo>
                  <a:cubicBezTo>
                    <a:pt x="0" y="6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0" name="Freeform 135"/>
            <p:cNvSpPr>
              <a:spLocks/>
            </p:cNvSpPr>
            <p:nvPr userDrawn="1"/>
          </p:nvSpPr>
          <p:spPr bwMode="auto">
            <a:xfrm>
              <a:off x="-2526" y="1265"/>
              <a:ext cx="593" cy="15"/>
            </a:xfrm>
            <a:custGeom>
              <a:avLst/>
              <a:gdLst>
                <a:gd name="T0" fmla="*/ 308 w 315"/>
                <a:gd name="T1" fmla="*/ 4 h 8"/>
                <a:gd name="T2" fmla="*/ 255 w 315"/>
                <a:gd name="T3" fmla="*/ 5 h 8"/>
                <a:gd name="T4" fmla="*/ 183 w 315"/>
                <a:gd name="T5" fmla="*/ 7 h 8"/>
                <a:gd name="T6" fmla="*/ 136 w 315"/>
                <a:gd name="T7" fmla="*/ 6 h 8"/>
                <a:gd name="T8" fmla="*/ 91 w 315"/>
                <a:gd name="T9" fmla="*/ 5 h 8"/>
                <a:gd name="T10" fmla="*/ 33 w 315"/>
                <a:gd name="T11" fmla="*/ 6 h 8"/>
                <a:gd name="T12" fmla="*/ 7 w 315"/>
                <a:gd name="T13" fmla="*/ 7 h 8"/>
                <a:gd name="T14" fmla="*/ 0 w 315"/>
                <a:gd name="T15" fmla="*/ 5 h 8"/>
                <a:gd name="T16" fmla="*/ 6 w 315"/>
                <a:gd name="T17" fmla="*/ 2 h 8"/>
                <a:gd name="T18" fmla="*/ 63 w 315"/>
                <a:gd name="T19" fmla="*/ 2 h 8"/>
                <a:gd name="T20" fmla="*/ 177 w 315"/>
                <a:gd name="T21" fmla="*/ 3 h 8"/>
                <a:gd name="T22" fmla="*/ 203 w 315"/>
                <a:gd name="T23" fmla="*/ 2 h 8"/>
                <a:gd name="T24" fmla="*/ 278 w 315"/>
                <a:gd name="T25" fmla="*/ 0 h 8"/>
                <a:gd name="T26" fmla="*/ 309 w 315"/>
                <a:gd name="T27" fmla="*/ 1 h 8"/>
                <a:gd name="T28" fmla="*/ 315 w 315"/>
                <a:gd name="T29" fmla="*/ 2 h 8"/>
                <a:gd name="T30" fmla="*/ 308 w 315"/>
                <a:gd name="T3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8">
                  <a:moveTo>
                    <a:pt x="308" y="4"/>
                  </a:moveTo>
                  <a:cubicBezTo>
                    <a:pt x="290" y="5"/>
                    <a:pt x="273" y="5"/>
                    <a:pt x="255" y="5"/>
                  </a:cubicBezTo>
                  <a:cubicBezTo>
                    <a:pt x="231" y="5"/>
                    <a:pt x="207" y="5"/>
                    <a:pt x="183" y="7"/>
                  </a:cubicBezTo>
                  <a:cubicBezTo>
                    <a:pt x="168" y="8"/>
                    <a:pt x="152" y="7"/>
                    <a:pt x="136" y="6"/>
                  </a:cubicBezTo>
                  <a:cubicBezTo>
                    <a:pt x="121" y="6"/>
                    <a:pt x="106" y="6"/>
                    <a:pt x="91" y="5"/>
                  </a:cubicBezTo>
                  <a:cubicBezTo>
                    <a:pt x="72" y="5"/>
                    <a:pt x="53" y="5"/>
                    <a:pt x="33" y="6"/>
                  </a:cubicBezTo>
                  <a:cubicBezTo>
                    <a:pt x="24" y="6"/>
                    <a:pt x="15" y="6"/>
                    <a:pt x="7" y="7"/>
                  </a:cubicBezTo>
                  <a:cubicBezTo>
                    <a:pt x="4" y="7"/>
                    <a:pt x="0" y="8"/>
                    <a:pt x="0" y="5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25" y="2"/>
                    <a:pt x="44" y="2"/>
                    <a:pt x="63" y="2"/>
                  </a:cubicBezTo>
                  <a:cubicBezTo>
                    <a:pt x="101" y="2"/>
                    <a:pt x="139" y="2"/>
                    <a:pt x="177" y="3"/>
                  </a:cubicBezTo>
                  <a:cubicBezTo>
                    <a:pt x="186" y="3"/>
                    <a:pt x="194" y="2"/>
                    <a:pt x="203" y="2"/>
                  </a:cubicBezTo>
                  <a:cubicBezTo>
                    <a:pt x="228" y="0"/>
                    <a:pt x="253" y="0"/>
                    <a:pt x="278" y="0"/>
                  </a:cubicBezTo>
                  <a:cubicBezTo>
                    <a:pt x="288" y="1"/>
                    <a:pt x="298" y="1"/>
                    <a:pt x="309" y="1"/>
                  </a:cubicBezTo>
                  <a:cubicBezTo>
                    <a:pt x="311" y="1"/>
                    <a:pt x="315" y="1"/>
                    <a:pt x="315" y="2"/>
                  </a:cubicBezTo>
                  <a:cubicBezTo>
                    <a:pt x="315" y="5"/>
                    <a:pt x="308" y="4"/>
                    <a:pt x="30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1" name="Freeform 136"/>
            <p:cNvSpPr>
              <a:spLocks/>
            </p:cNvSpPr>
            <p:nvPr userDrawn="1"/>
          </p:nvSpPr>
          <p:spPr bwMode="auto">
            <a:xfrm>
              <a:off x="-2809" y="-612"/>
              <a:ext cx="494" cy="15"/>
            </a:xfrm>
            <a:custGeom>
              <a:avLst/>
              <a:gdLst>
                <a:gd name="T0" fmla="*/ 0 w 263"/>
                <a:gd name="T1" fmla="*/ 4 h 8"/>
                <a:gd name="T2" fmla="*/ 7 w 263"/>
                <a:gd name="T3" fmla="*/ 1 h 8"/>
                <a:gd name="T4" fmla="*/ 27 w 263"/>
                <a:gd name="T5" fmla="*/ 1 h 8"/>
                <a:gd name="T6" fmla="*/ 112 w 263"/>
                <a:gd name="T7" fmla="*/ 3 h 8"/>
                <a:gd name="T8" fmla="*/ 168 w 263"/>
                <a:gd name="T9" fmla="*/ 2 h 8"/>
                <a:gd name="T10" fmla="*/ 216 w 263"/>
                <a:gd name="T11" fmla="*/ 0 h 8"/>
                <a:gd name="T12" fmla="*/ 256 w 263"/>
                <a:gd name="T13" fmla="*/ 0 h 8"/>
                <a:gd name="T14" fmla="*/ 263 w 263"/>
                <a:gd name="T15" fmla="*/ 2 h 8"/>
                <a:gd name="T16" fmla="*/ 256 w 263"/>
                <a:gd name="T17" fmla="*/ 4 h 8"/>
                <a:gd name="T18" fmla="*/ 240 w 263"/>
                <a:gd name="T19" fmla="*/ 5 h 8"/>
                <a:gd name="T20" fmla="*/ 178 w 263"/>
                <a:gd name="T21" fmla="*/ 7 h 8"/>
                <a:gd name="T22" fmla="*/ 112 w 263"/>
                <a:gd name="T23" fmla="*/ 8 h 8"/>
                <a:gd name="T24" fmla="*/ 29 w 263"/>
                <a:gd name="T25" fmla="*/ 6 h 8"/>
                <a:gd name="T26" fmla="*/ 2 w 263"/>
                <a:gd name="T27" fmla="*/ 6 h 8"/>
                <a:gd name="T28" fmla="*/ 0 w 263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3" h="8">
                  <a:moveTo>
                    <a:pt x="0" y="4"/>
                  </a:moveTo>
                  <a:cubicBezTo>
                    <a:pt x="0" y="2"/>
                    <a:pt x="4" y="2"/>
                    <a:pt x="7" y="1"/>
                  </a:cubicBezTo>
                  <a:cubicBezTo>
                    <a:pt x="13" y="1"/>
                    <a:pt x="20" y="0"/>
                    <a:pt x="27" y="1"/>
                  </a:cubicBezTo>
                  <a:cubicBezTo>
                    <a:pt x="55" y="3"/>
                    <a:pt x="84" y="3"/>
                    <a:pt x="112" y="3"/>
                  </a:cubicBezTo>
                  <a:cubicBezTo>
                    <a:pt x="131" y="3"/>
                    <a:pt x="149" y="3"/>
                    <a:pt x="168" y="2"/>
                  </a:cubicBezTo>
                  <a:cubicBezTo>
                    <a:pt x="184" y="2"/>
                    <a:pt x="200" y="1"/>
                    <a:pt x="216" y="0"/>
                  </a:cubicBezTo>
                  <a:cubicBezTo>
                    <a:pt x="228" y="0"/>
                    <a:pt x="241" y="0"/>
                    <a:pt x="256" y="0"/>
                  </a:cubicBezTo>
                  <a:cubicBezTo>
                    <a:pt x="258" y="0"/>
                    <a:pt x="263" y="0"/>
                    <a:pt x="263" y="2"/>
                  </a:cubicBezTo>
                  <a:cubicBezTo>
                    <a:pt x="263" y="4"/>
                    <a:pt x="257" y="4"/>
                    <a:pt x="256" y="4"/>
                  </a:cubicBezTo>
                  <a:cubicBezTo>
                    <a:pt x="251" y="5"/>
                    <a:pt x="245" y="5"/>
                    <a:pt x="240" y="5"/>
                  </a:cubicBezTo>
                  <a:cubicBezTo>
                    <a:pt x="219" y="5"/>
                    <a:pt x="199" y="6"/>
                    <a:pt x="178" y="7"/>
                  </a:cubicBezTo>
                  <a:cubicBezTo>
                    <a:pt x="156" y="8"/>
                    <a:pt x="134" y="8"/>
                    <a:pt x="112" y="8"/>
                  </a:cubicBezTo>
                  <a:cubicBezTo>
                    <a:pt x="85" y="8"/>
                    <a:pt x="57" y="8"/>
                    <a:pt x="29" y="6"/>
                  </a:cubicBezTo>
                  <a:cubicBezTo>
                    <a:pt x="20" y="5"/>
                    <a:pt x="11" y="5"/>
                    <a:pt x="2" y="6"/>
                  </a:cubicBezTo>
                  <a:cubicBezTo>
                    <a:pt x="1" y="6"/>
                    <a:pt x="0" y="6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2" name="Freeform 137"/>
            <p:cNvSpPr>
              <a:spLocks/>
            </p:cNvSpPr>
            <p:nvPr userDrawn="1"/>
          </p:nvSpPr>
          <p:spPr bwMode="auto">
            <a:xfrm>
              <a:off x="477" y="1312"/>
              <a:ext cx="485" cy="11"/>
            </a:xfrm>
            <a:custGeom>
              <a:avLst/>
              <a:gdLst>
                <a:gd name="T0" fmla="*/ 6 w 258"/>
                <a:gd name="T1" fmla="*/ 1 h 6"/>
                <a:gd name="T2" fmla="*/ 119 w 258"/>
                <a:gd name="T3" fmla="*/ 0 h 6"/>
                <a:gd name="T4" fmla="*/ 249 w 258"/>
                <a:gd name="T5" fmla="*/ 0 h 6"/>
                <a:gd name="T6" fmla="*/ 258 w 258"/>
                <a:gd name="T7" fmla="*/ 1 h 6"/>
                <a:gd name="T8" fmla="*/ 253 w 258"/>
                <a:gd name="T9" fmla="*/ 4 h 6"/>
                <a:gd name="T10" fmla="*/ 233 w 258"/>
                <a:gd name="T11" fmla="*/ 4 h 6"/>
                <a:gd name="T12" fmla="*/ 178 w 258"/>
                <a:gd name="T13" fmla="*/ 3 h 6"/>
                <a:gd name="T14" fmla="*/ 69 w 258"/>
                <a:gd name="T15" fmla="*/ 5 h 6"/>
                <a:gd name="T16" fmla="*/ 6 w 258"/>
                <a:gd name="T17" fmla="*/ 5 h 6"/>
                <a:gd name="T18" fmla="*/ 0 w 258"/>
                <a:gd name="T19" fmla="*/ 3 h 6"/>
                <a:gd name="T20" fmla="*/ 6 w 258"/>
                <a:gd name="T2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6">
                  <a:moveTo>
                    <a:pt x="6" y="1"/>
                  </a:moveTo>
                  <a:cubicBezTo>
                    <a:pt x="43" y="4"/>
                    <a:pt x="81" y="1"/>
                    <a:pt x="119" y="0"/>
                  </a:cubicBezTo>
                  <a:cubicBezTo>
                    <a:pt x="162" y="0"/>
                    <a:pt x="205" y="0"/>
                    <a:pt x="249" y="0"/>
                  </a:cubicBezTo>
                  <a:cubicBezTo>
                    <a:pt x="249" y="0"/>
                    <a:pt x="258" y="0"/>
                    <a:pt x="258" y="1"/>
                  </a:cubicBezTo>
                  <a:cubicBezTo>
                    <a:pt x="258" y="4"/>
                    <a:pt x="253" y="4"/>
                    <a:pt x="253" y="4"/>
                  </a:cubicBezTo>
                  <a:cubicBezTo>
                    <a:pt x="246" y="4"/>
                    <a:pt x="240" y="4"/>
                    <a:pt x="233" y="4"/>
                  </a:cubicBezTo>
                  <a:cubicBezTo>
                    <a:pt x="215" y="4"/>
                    <a:pt x="196" y="3"/>
                    <a:pt x="178" y="3"/>
                  </a:cubicBezTo>
                  <a:cubicBezTo>
                    <a:pt x="142" y="4"/>
                    <a:pt x="105" y="4"/>
                    <a:pt x="69" y="5"/>
                  </a:cubicBezTo>
                  <a:cubicBezTo>
                    <a:pt x="48" y="6"/>
                    <a:pt x="27" y="6"/>
                    <a:pt x="6" y="5"/>
                  </a:cubicBezTo>
                  <a:cubicBezTo>
                    <a:pt x="6" y="5"/>
                    <a:pt x="0" y="5"/>
                    <a:pt x="0" y="3"/>
                  </a:cubicBezTo>
                  <a:cubicBezTo>
                    <a:pt x="0" y="0"/>
                    <a:pt x="6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3" name="Freeform 138"/>
            <p:cNvSpPr>
              <a:spLocks/>
            </p:cNvSpPr>
            <p:nvPr userDrawn="1"/>
          </p:nvSpPr>
          <p:spPr bwMode="auto">
            <a:xfrm>
              <a:off x="-2488" y="1308"/>
              <a:ext cx="487" cy="17"/>
            </a:xfrm>
            <a:custGeom>
              <a:avLst/>
              <a:gdLst>
                <a:gd name="T0" fmla="*/ 247 w 259"/>
                <a:gd name="T1" fmla="*/ 6 h 9"/>
                <a:gd name="T2" fmla="*/ 117 w 259"/>
                <a:gd name="T3" fmla="*/ 5 h 9"/>
                <a:gd name="T4" fmla="*/ 75 w 259"/>
                <a:gd name="T5" fmla="*/ 5 h 9"/>
                <a:gd name="T6" fmla="*/ 46 w 259"/>
                <a:gd name="T7" fmla="*/ 5 h 9"/>
                <a:gd name="T8" fmla="*/ 5 w 259"/>
                <a:gd name="T9" fmla="*/ 5 h 9"/>
                <a:gd name="T10" fmla="*/ 0 w 259"/>
                <a:gd name="T11" fmla="*/ 3 h 9"/>
                <a:gd name="T12" fmla="*/ 7 w 259"/>
                <a:gd name="T13" fmla="*/ 1 h 9"/>
                <a:gd name="T14" fmla="*/ 94 w 259"/>
                <a:gd name="T15" fmla="*/ 1 h 9"/>
                <a:gd name="T16" fmla="*/ 192 w 259"/>
                <a:gd name="T17" fmla="*/ 3 h 9"/>
                <a:gd name="T18" fmla="*/ 246 w 259"/>
                <a:gd name="T19" fmla="*/ 1 h 9"/>
                <a:gd name="T20" fmla="*/ 259 w 259"/>
                <a:gd name="T21" fmla="*/ 4 h 9"/>
                <a:gd name="T22" fmla="*/ 247 w 259"/>
                <a:gd name="T2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9">
                  <a:moveTo>
                    <a:pt x="247" y="6"/>
                  </a:moveTo>
                  <a:cubicBezTo>
                    <a:pt x="204" y="9"/>
                    <a:pt x="160" y="6"/>
                    <a:pt x="117" y="5"/>
                  </a:cubicBezTo>
                  <a:cubicBezTo>
                    <a:pt x="103" y="5"/>
                    <a:pt x="89" y="5"/>
                    <a:pt x="75" y="5"/>
                  </a:cubicBezTo>
                  <a:cubicBezTo>
                    <a:pt x="65" y="5"/>
                    <a:pt x="56" y="5"/>
                    <a:pt x="46" y="5"/>
                  </a:cubicBezTo>
                  <a:cubicBezTo>
                    <a:pt x="32" y="4"/>
                    <a:pt x="19" y="5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0"/>
                    <a:pt x="5" y="1"/>
                    <a:pt x="7" y="1"/>
                  </a:cubicBezTo>
                  <a:cubicBezTo>
                    <a:pt x="36" y="1"/>
                    <a:pt x="65" y="0"/>
                    <a:pt x="94" y="1"/>
                  </a:cubicBezTo>
                  <a:cubicBezTo>
                    <a:pt x="126" y="1"/>
                    <a:pt x="159" y="3"/>
                    <a:pt x="192" y="3"/>
                  </a:cubicBezTo>
                  <a:cubicBezTo>
                    <a:pt x="210" y="3"/>
                    <a:pt x="228" y="2"/>
                    <a:pt x="246" y="1"/>
                  </a:cubicBezTo>
                  <a:cubicBezTo>
                    <a:pt x="249" y="1"/>
                    <a:pt x="259" y="1"/>
                    <a:pt x="259" y="4"/>
                  </a:cubicBezTo>
                  <a:cubicBezTo>
                    <a:pt x="259" y="6"/>
                    <a:pt x="247" y="6"/>
                    <a:pt x="24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4" name="Freeform 139"/>
            <p:cNvSpPr>
              <a:spLocks/>
            </p:cNvSpPr>
            <p:nvPr userDrawn="1"/>
          </p:nvSpPr>
          <p:spPr bwMode="auto">
            <a:xfrm>
              <a:off x="-392" y="-738"/>
              <a:ext cx="463" cy="15"/>
            </a:xfrm>
            <a:custGeom>
              <a:avLst/>
              <a:gdLst>
                <a:gd name="T0" fmla="*/ 237 w 246"/>
                <a:gd name="T1" fmla="*/ 8 h 8"/>
                <a:gd name="T2" fmla="*/ 219 w 246"/>
                <a:gd name="T3" fmla="*/ 7 h 8"/>
                <a:gd name="T4" fmla="*/ 157 w 246"/>
                <a:gd name="T5" fmla="*/ 5 h 8"/>
                <a:gd name="T6" fmla="*/ 16 w 246"/>
                <a:gd name="T7" fmla="*/ 5 h 8"/>
                <a:gd name="T8" fmla="*/ 3 w 246"/>
                <a:gd name="T9" fmla="*/ 5 h 8"/>
                <a:gd name="T10" fmla="*/ 0 w 246"/>
                <a:gd name="T11" fmla="*/ 2 h 8"/>
                <a:gd name="T12" fmla="*/ 8 w 246"/>
                <a:gd name="T13" fmla="*/ 0 h 8"/>
                <a:gd name="T14" fmla="*/ 113 w 246"/>
                <a:gd name="T15" fmla="*/ 0 h 8"/>
                <a:gd name="T16" fmla="*/ 174 w 246"/>
                <a:gd name="T17" fmla="*/ 0 h 8"/>
                <a:gd name="T18" fmla="*/ 213 w 246"/>
                <a:gd name="T19" fmla="*/ 2 h 8"/>
                <a:gd name="T20" fmla="*/ 236 w 246"/>
                <a:gd name="T21" fmla="*/ 3 h 8"/>
                <a:gd name="T22" fmla="*/ 246 w 246"/>
                <a:gd name="T23" fmla="*/ 5 h 8"/>
                <a:gd name="T24" fmla="*/ 237 w 246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6" h="8">
                  <a:moveTo>
                    <a:pt x="237" y="8"/>
                  </a:moveTo>
                  <a:cubicBezTo>
                    <a:pt x="231" y="8"/>
                    <a:pt x="225" y="8"/>
                    <a:pt x="219" y="7"/>
                  </a:cubicBezTo>
                  <a:cubicBezTo>
                    <a:pt x="199" y="5"/>
                    <a:pt x="178" y="4"/>
                    <a:pt x="157" y="5"/>
                  </a:cubicBezTo>
                  <a:cubicBezTo>
                    <a:pt x="110" y="5"/>
                    <a:pt x="63" y="5"/>
                    <a:pt x="16" y="5"/>
                  </a:cubicBezTo>
                  <a:cubicBezTo>
                    <a:pt x="12" y="5"/>
                    <a:pt x="8" y="5"/>
                    <a:pt x="3" y="5"/>
                  </a:cubicBezTo>
                  <a:cubicBezTo>
                    <a:pt x="3" y="5"/>
                    <a:pt x="0" y="4"/>
                    <a:pt x="0" y="2"/>
                  </a:cubicBezTo>
                  <a:cubicBezTo>
                    <a:pt x="0" y="0"/>
                    <a:pt x="8" y="0"/>
                    <a:pt x="8" y="0"/>
                  </a:cubicBezTo>
                  <a:cubicBezTo>
                    <a:pt x="43" y="0"/>
                    <a:pt x="78" y="0"/>
                    <a:pt x="113" y="0"/>
                  </a:cubicBezTo>
                  <a:cubicBezTo>
                    <a:pt x="133" y="0"/>
                    <a:pt x="154" y="0"/>
                    <a:pt x="174" y="0"/>
                  </a:cubicBezTo>
                  <a:cubicBezTo>
                    <a:pt x="187" y="0"/>
                    <a:pt x="200" y="1"/>
                    <a:pt x="213" y="2"/>
                  </a:cubicBezTo>
                  <a:cubicBezTo>
                    <a:pt x="221" y="2"/>
                    <a:pt x="228" y="2"/>
                    <a:pt x="236" y="3"/>
                  </a:cubicBezTo>
                  <a:cubicBezTo>
                    <a:pt x="236" y="3"/>
                    <a:pt x="246" y="2"/>
                    <a:pt x="246" y="5"/>
                  </a:cubicBezTo>
                  <a:cubicBezTo>
                    <a:pt x="246" y="8"/>
                    <a:pt x="237" y="8"/>
                    <a:pt x="23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5" name="Freeform 140"/>
            <p:cNvSpPr>
              <a:spLocks/>
            </p:cNvSpPr>
            <p:nvPr userDrawn="1"/>
          </p:nvSpPr>
          <p:spPr bwMode="auto">
            <a:xfrm>
              <a:off x="-1591" y="-740"/>
              <a:ext cx="455" cy="17"/>
            </a:xfrm>
            <a:custGeom>
              <a:avLst/>
              <a:gdLst>
                <a:gd name="T0" fmla="*/ 236 w 242"/>
                <a:gd name="T1" fmla="*/ 8 h 9"/>
                <a:gd name="T2" fmla="*/ 79 w 242"/>
                <a:gd name="T3" fmla="*/ 7 h 9"/>
                <a:gd name="T4" fmla="*/ 6 w 242"/>
                <a:gd name="T5" fmla="*/ 7 h 9"/>
                <a:gd name="T6" fmla="*/ 0 w 242"/>
                <a:gd name="T7" fmla="*/ 6 h 9"/>
                <a:gd name="T8" fmla="*/ 6 w 242"/>
                <a:gd name="T9" fmla="*/ 3 h 9"/>
                <a:gd name="T10" fmla="*/ 132 w 242"/>
                <a:gd name="T11" fmla="*/ 3 h 9"/>
                <a:gd name="T12" fmla="*/ 231 w 242"/>
                <a:gd name="T13" fmla="*/ 3 h 9"/>
                <a:gd name="T14" fmla="*/ 242 w 242"/>
                <a:gd name="T15" fmla="*/ 5 h 9"/>
                <a:gd name="T16" fmla="*/ 236 w 242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">
                  <a:moveTo>
                    <a:pt x="236" y="8"/>
                  </a:moveTo>
                  <a:cubicBezTo>
                    <a:pt x="183" y="7"/>
                    <a:pt x="131" y="9"/>
                    <a:pt x="79" y="7"/>
                  </a:cubicBezTo>
                  <a:cubicBezTo>
                    <a:pt x="71" y="7"/>
                    <a:pt x="23" y="4"/>
                    <a:pt x="6" y="7"/>
                  </a:cubicBezTo>
                  <a:cubicBezTo>
                    <a:pt x="5" y="7"/>
                    <a:pt x="0" y="8"/>
                    <a:pt x="0" y="6"/>
                  </a:cubicBezTo>
                  <a:cubicBezTo>
                    <a:pt x="0" y="4"/>
                    <a:pt x="4" y="3"/>
                    <a:pt x="6" y="3"/>
                  </a:cubicBezTo>
                  <a:cubicBezTo>
                    <a:pt x="21" y="0"/>
                    <a:pt x="105" y="3"/>
                    <a:pt x="132" y="3"/>
                  </a:cubicBezTo>
                  <a:cubicBezTo>
                    <a:pt x="165" y="3"/>
                    <a:pt x="198" y="3"/>
                    <a:pt x="231" y="3"/>
                  </a:cubicBezTo>
                  <a:cubicBezTo>
                    <a:pt x="235" y="3"/>
                    <a:pt x="242" y="3"/>
                    <a:pt x="242" y="5"/>
                  </a:cubicBezTo>
                  <a:cubicBezTo>
                    <a:pt x="242" y="7"/>
                    <a:pt x="236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6" name="Freeform 141"/>
            <p:cNvSpPr>
              <a:spLocks/>
            </p:cNvSpPr>
            <p:nvPr userDrawn="1"/>
          </p:nvSpPr>
          <p:spPr bwMode="auto">
            <a:xfrm>
              <a:off x="802" y="-612"/>
              <a:ext cx="476" cy="15"/>
            </a:xfrm>
            <a:custGeom>
              <a:avLst/>
              <a:gdLst>
                <a:gd name="T0" fmla="*/ 250 w 253"/>
                <a:gd name="T1" fmla="*/ 5 h 8"/>
                <a:gd name="T2" fmla="*/ 191 w 253"/>
                <a:gd name="T3" fmla="*/ 5 h 8"/>
                <a:gd name="T4" fmla="*/ 77 w 253"/>
                <a:gd name="T5" fmla="*/ 7 h 8"/>
                <a:gd name="T6" fmla="*/ 6 w 253"/>
                <a:gd name="T7" fmla="*/ 6 h 8"/>
                <a:gd name="T8" fmla="*/ 0 w 253"/>
                <a:gd name="T9" fmla="*/ 4 h 8"/>
                <a:gd name="T10" fmla="*/ 8 w 253"/>
                <a:gd name="T11" fmla="*/ 2 h 8"/>
                <a:gd name="T12" fmla="*/ 106 w 253"/>
                <a:gd name="T13" fmla="*/ 2 h 8"/>
                <a:gd name="T14" fmla="*/ 204 w 253"/>
                <a:gd name="T15" fmla="*/ 1 h 8"/>
                <a:gd name="T16" fmla="*/ 246 w 253"/>
                <a:gd name="T17" fmla="*/ 1 h 8"/>
                <a:gd name="T18" fmla="*/ 253 w 253"/>
                <a:gd name="T19" fmla="*/ 3 h 8"/>
                <a:gd name="T20" fmla="*/ 250 w 253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8">
                  <a:moveTo>
                    <a:pt x="250" y="5"/>
                  </a:moveTo>
                  <a:cubicBezTo>
                    <a:pt x="230" y="5"/>
                    <a:pt x="211" y="5"/>
                    <a:pt x="191" y="5"/>
                  </a:cubicBezTo>
                  <a:cubicBezTo>
                    <a:pt x="153" y="6"/>
                    <a:pt x="115" y="6"/>
                    <a:pt x="77" y="7"/>
                  </a:cubicBezTo>
                  <a:cubicBezTo>
                    <a:pt x="53" y="7"/>
                    <a:pt x="29" y="8"/>
                    <a:pt x="6" y="6"/>
                  </a:cubicBezTo>
                  <a:cubicBezTo>
                    <a:pt x="6" y="6"/>
                    <a:pt x="0" y="5"/>
                    <a:pt x="0" y="4"/>
                  </a:cubicBezTo>
                  <a:cubicBezTo>
                    <a:pt x="0" y="2"/>
                    <a:pt x="8" y="2"/>
                    <a:pt x="8" y="2"/>
                  </a:cubicBezTo>
                  <a:cubicBezTo>
                    <a:pt x="41" y="4"/>
                    <a:pt x="74" y="3"/>
                    <a:pt x="106" y="2"/>
                  </a:cubicBezTo>
                  <a:cubicBezTo>
                    <a:pt x="139" y="2"/>
                    <a:pt x="172" y="2"/>
                    <a:pt x="204" y="1"/>
                  </a:cubicBezTo>
                  <a:cubicBezTo>
                    <a:pt x="218" y="1"/>
                    <a:pt x="232" y="1"/>
                    <a:pt x="246" y="1"/>
                  </a:cubicBezTo>
                  <a:cubicBezTo>
                    <a:pt x="246" y="1"/>
                    <a:pt x="253" y="0"/>
                    <a:pt x="253" y="3"/>
                  </a:cubicBezTo>
                  <a:cubicBezTo>
                    <a:pt x="253" y="4"/>
                    <a:pt x="250" y="5"/>
                    <a:pt x="25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7" name="Freeform 142"/>
            <p:cNvSpPr>
              <a:spLocks/>
            </p:cNvSpPr>
            <p:nvPr userDrawn="1"/>
          </p:nvSpPr>
          <p:spPr bwMode="auto">
            <a:xfrm>
              <a:off x="-863" y="3482"/>
              <a:ext cx="199" cy="17"/>
            </a:xfrm>
            <a:custGeom>
              <a:avLst/>
              <a:gdLst>
                <a:gd name="T0" fmla="*/ 5 w 106"/>
                <a:gd name="T1" fmla="*/ 1 h 9"/>
                <a:gd name="T2" fmla="*/ 23 w 106"/>
                <a:gd name="T3" fmla="*/ 2 h 9"/>
                <a:gd name="T4" fmla="*/ 47 w 106"/>
                <a:gd name="T5" fmla="*/ 2 h 9"/>
                <a:gd name="T6" fmla="*/ 73 w 106"/>
                <a:gd name="T7" fmla="*/ 3 h 9"/>
                <a:gd name="T8" fmla="*/ 96 w 106"/>
                <a:gd name="T9" fmla="*/ 3 h 9"/>
                <a:gd name="T10" fmla="*/ 105 w 106"/>
                <a:gd name="T11" fmla="*/ 6 h 9"/>
                <a:gd name="T12" fmla="*/ 104 w 106"/>
                <a:gd name="T13" fmla="*/ 9 h 9"/>
                <a:gd name="T14" fmla="*/ 61 w 106"/>
                <a:gd name="T15" fmla="*/ 8 h 9"/>
                <a:gd name="T16" fmla="*/ 43 w 106"/>
                <a:gd name="T17" fmla="*/ 8 h 9"/>
                <a:gd name="T18" fmla="*/ 11 w 106"/>
                <a:gd name="T19" fmla="*/ 6 h 9"/>
                <a:gd name="T20" fmla="*/ 0 w 106"/>
                <a:gd name="T21" fmla="*/ 3 h 9"/>
                <a:gd name="T22" fmla="*/ 5 w 106"/>
                <a:gd name="T2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9">
                  <a:moveTo>
                    <a:pt x="5" y="1"/>
                  </a:moveTo>
                  <a:cubicBezTo>
                    <a:pt x="11" y="1"/>
                    <a:pt x="17" y="2"/>
                    <a:pt x="23" y="2"/>
                  </a:cubicBezTo>
                  <a:cubicBezTo>
                    <a:pt x="31" y="3"/>
                    <a:pt x="39" y="2"/>
                    <a:pt x="47" y="2"/>
                  </a:cubicBezTo>
                  <a:cubicBezTo>
                    <a:pt x="55" y="2"/>
                    <a:pt x="64" y="2"/>
                    <a:pt x="73" y="3"/>
                  </a:cubicBezTo>
                  <a:cubicBezTo>
                    <a:pt x="81" y="3"/>
                    <a:pt x="88" y="3"/>
                    <a:pt x="96" y="3"/>
                  </a:cubicBezTo>
                  <a:cubicBezTo>
                    <a:pt x="99" y="3"/>
                    <a:pt x="105" y="4"/>
                    <a:pt x="105" y="6"/>
                  </a:cubicBezTo>
                  <a:cubicBezTo>
                    <a:pt x="106" y="8"/>
                    <a:pt x="105" y="9"/>
                    <a:pt x="104" y="9"/>
                  </a:cubicBezTo>
                  <a:cubicBezTo>
                    <a:pt x="90" y="8"/>
                    <a:pt x="75" y="8"/>
                    <a:pt x="61" y="8"/>
                  </a:cubicBezTo>
                  <a:cubicBezTo>
                    <a:pt x="55" y="7"/>
                    <a:pt x="49" y="8"/>
                    <a:pt x="43" y="8"/>
                  </a:cubicBezTo>
                  <a:cubicBezTo>
                    <a:pt x="32" y="8"/>
                    <a:pt x="21" y="9"/>
                    <a:pt x="11" y="6"/>
                  </a:cubicBezTo>
                  <a:cubicBezTo>
                    <a:pt x="7" y="5"/>
                    <a:pt x="0" y="6"/>
                    <a:pt x="0" y="3"/>
                  </a:cubicBezTo>
                  <a:cubicBezTo>
                    <a:pt x="0" y="0"/>
                    <a:pt x="5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8" name="Freeform 143"/>
            <p:cNvSpPr>
              <a:spLocks/>
            </p:cNvSpPr>
            <p:nvPr userDrawn="1"/>
          </p:nvSpPr>
          <p:spPr bwMode="auto">
            <a:xfrm>
              <a:off x="-337" y="-785"/>
              <a:ext cx="348" cy="17"/>
            </a:xfrm>
            <a:custGeom>
              <a:avLst/>
              <a:gdLst>
                <a:gd name="T0" fmla="*/ 4 w 185"/>
                <a:gd name="T1" fmla="*/ 6 h 9"/>
                <a:gd name="T2" fmla="*/ 180 w 185"/>
                <a:gd name="T3" fmla="*/ 4 h 9"/>
                <a:gd name="T4" fmla="*/ 185 w 185"/>
                <a:gd name="T5" fmla="*/ 7 h 9"/>
                <a:gd name="T6" fmla="*/ 177 w 185"/>
                <a:gd name="T7" fmla="*/ 9 h 9"/>
                <a:gd name="T8" fmla="*/ 135 w 185"/>
                <a:gd name="T9" fmla="*/ 7 h 9"/>
                <a:gd name="T10" fmla="*/ 35 w 185"/>
                <a:gd name="T11" fmla="*/ 8 h 9"/>
                <a:gd name="T12" fmla="*/ 6 w 185"/>
                <a:gd name="T13" fmla="*/ 8 h 9"/>
                <a:gd name="T14" fmla="*/ 0 w 185"/>
                <a:gd name="T15" fmla="*/ 7 h 9"/>
                <a:gd name="T16" fmla="*/ 4 w 18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9">
                  <a:moveTo>
                    <a:pt x="4" y="6"/>
                  </a:moveTo>
                  <a:cubicBezTo>
                    <a:pt x="63" y="2"/>
                    <a:pt x="121" y="0"/>
                    <a:pt x="180" y="4"/>
                  </a:cubicBezTo>
                  <a:cubicBezTo>
                    <a:pt x="182" y="4"/>
                    <a:pt x="185" y="4"/>
                    <a:pt x="185" y="7"/>
                  </a:cubicBezTo>
                  <a:cubicBezTo>
                    <a:pt x="185" y="9"/>
                    <a:pt x="180" y="9"/>
                    <a:pt x="177" y="9"/>
                  </a:cubicBezTo>
                  <a:cubicBezTo>
                    <a:pt x="163" y="8"/>
                    <a:pt x="149" y="8"/>
                    <a:pt x="135" y="7"/>
                  </a:cubicBezTo>
                  <a:cubicBezTo>
                    <a:pt x="101" y="6"/>
                    <a:pt x="68" y="6"/>
                    <a:pt x="35" y="8"/>
                  </a:cubicBezTo>
                  <a:cubicBezTo>
                    <a:pt x="25" y="9"/>
                    <a:pt x="15" y="8"/>
                    <a:pt x="6" y="8"/>
                  </a:cubicBezTo>
                  <a:cubicBezTo>
                    <a:pt x="6" y="8"/>
                    <a:pt x="0" y="8"/>
                    <a:pt x="0" y="7"/>
                  </a:cubicBezTo>
                  <a:cubicBezTo>
                    <a:pt x="0" y="7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49" name="Freeform 144"/>
            <p:cNvSpPr>
              <a:spLocks/>
            </p:cNvSpPr>
            <p:nvPr userDrawn="1"/>
          </p:nvSpPr>
          <p:spPr bwMode="auto">
            <a:xfrm>
              <a:off x="-1533" y="-787"/>
              <a:ext cx="337" cy="17"/>
            </a:xfrm>
            <a:custGeom>
              <a:avLst/>
              <a:gdLst>
                <a:gd name="T0" fmla="*/ 179 w 179"/>
                <a:gd name="T1" fmla="*/ 6 h 9"/>
                <a:gd name="T2" fmla="*/ 173 w 179"/>
                <a:gd name="T3" fmla="*/ 7 h 9"/>
                <a:gd name="T4" fmla="*/ 123 w 179"/>
                <a:gd name="T5" fmla="*/ 8 h 9"/>
                <a:gd name="T6" fmla="*/ 72 w 179"/>
                <a:gd name="T7" fmla="*/ 7 h 9"/>
                <a:gd name="T8" fmla="*/ 4 w 179"/>
                <a:gd name="T9" fmla="*/ 8 h 9"/>
                <a:gd name="T10" fmla="*/ 0 w 179"/>
                <a:gd name="T11" fmla="*/ 6 h 9"/>
                <a:gd name="T12" fmla="*/ 3 w 179"/>
                <a:gd name="T13" fmla="*/ 4 h 9"/>
                <a:gd name="T14" fmla="*/ 174 w 179"/>
                <a:gd name="T15" fmla="*/ 5 h 9"/>
                <a:gd name="T16" fmla="*/ 179 w 17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9">
                  <a:moveTo>
                    <a:pt x="179" y="6"/>
                  </a:moveTo>
                  <a:cubicBezTo>
                    <a:pt x="179" y="7"/>
                    <a:pt x="174" y="7"/>
                    <a:pt x="173" y="7"/>
                  </a:cubicBezTo>
                  <a:cubicBezTo>
                    <a:pt x="156" y="9"/>
                    <a:pt x="140" y="9"/>
                    <a:pt x="123" y="8"/>
                  </a:cubicBezTo>
                  <a:cubicBezTo>
                    <a:pt x="106" y="8"/>
                    <a:pt x="89" y="8"/>
                    <a:pt x="72" y="7"/>
                  </a:cubicBezTo>
                  <a:cubicBezTo>
                    <a:pt x="49" y="6"/>
                    <a:pt x="27" y="9"/>
                    <a:pt x="4" y="8"/>
                  </a:cubicBezTo>
                  <a:cubicBezTo>
                    <a:pt x="2" y="8"/>
                    <a:pt x="0" y="9"/>
                    <a:pt x="0" y="6"/>
                  </a:cubicBezTo>
                  <a:cubicBezTo>
                    <a:pt x="0" y="5"/>
                    <a:pt x="3" y="4"/>
                    <a:pt x="3" y="4"/>
                  </a:cubicBezTo>
                  <a:cubicBezTo>
                    <a:pt x="53" y="0"/>
                    <a:pt x="117" y="4"/>
                    <a:pt x="174" y="5"/>
                  </a:cubicBezTo>
                  <a:cubicBezTo>
                    <a:pt x="174" y="5"/>
                    <a:pt x="179" y="5"/>
                    <a:pt x="17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0" name="Freeform 145"/>
            <p:cNvSpPr>
              <a:spLocks/>
            </p:cNvSpPr>
            <p:nvPr userDrawn="1"/>
          </p:nvSpPr>
          <p:spPr bwMode="auto">
            <a:xfrm>
              <a:off x="552" y="1353"/>
              <a:ext cx="352" cy="13"/>
            </a:xfrm>
            <a:custGeom>
              <a:avLst/>
              <a:gdLst>
                <a:gd name="T0" fmla="*/ 181 w 187"/>
                <a:gd name="T1" fmla="*/ 5 h 7"/>
                <a:gd name="T2" fmla="*/ 4 w 187"/>
                <a:gd name="T3" fmla="*/ 6 h 7"/>
                <a:gd name="T4" fmla="*/ 0 w 187"/>
                <a:gd name="T5" fmla="*/ 4 h 7"/>
                <a:gd name="T6" fmla="*/ 7 w 187"/>
                <a:gd name="T7" fmla="*/ 2 h 7"/>
                <a:gd name="T8" fmla="*/ 40 w 187"/>
                <a:gd name="T9" fmla="*/ 1 h 7"/>
                <a:gd name="T10" fmla="*/ 73 w 187"/>
                <a:gd name="T11" fmla="*/ 1 h 7"/>
                <a:gd name="T12" fmla="*/ 177 w 187"/>
                <a:gd name="T13" fmla="*/ 0 h 7"/>
                <a:gd name="T14" fmla="*/ 187 w 187"/>
                <a:gd name="T15" fmla="*/ 2 h 7"/>
                <a:gd name="T16" fmla="*/ 181 w 187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7">
                  <a:moveTo>
                    <a:pt x="181" y="5"/>
                  </a:moveTo>
                  <a:cubicBezTo>
                    <a:pt x="122" y="5"/>
                    <a:pt x="63" y="7"/>
                    <a:pt x="4" y="6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0" y="2"/>
                    <a:pt x="5" y="2"/>
                    <a:pt x="7" y="2"/>
                  </a:cubicBezTo>
                  <a:cubicBezTo>
                    <a:pt x="18" y="2"/>
                    <a:pt x="29" y="1"/>
                    <a:pt x="40" y="1"/>
                  </a:cubicBezTo>
                  <a:cubicBezTo>
                    <a:pt x="51" y="1"/>
                    <a:pt x="62" y="1"/>
                    <a:pt x="73" y="1"/>
                  </a:cubicBezTo>
                  <a:cubicBezTo>
                    <a:pt x="107" y="1"/>
                    <a:pt x="142" y="1"/>
                    <a:pt x="177" y="0"/>
                  </a:cubicBezTo>
                  <a:cubicBezTo>
                    <a:pt x="177" y="0"/>
                    <a:pt x="187" y="0"/>
                    <a:pt x="187" y="2"/>
                  </a:cubicBezTo>
                  <a:cubicBezTo>
                    <a:pt x="187" y="5"/>
                    <a:pt x="181" y="5"/>
                    <a:pt x="18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1" name="Freeform 146"/>
            <p:cNvSpPr>
              <a:spLocks/>
            </p:cNvSpPr>
            <p:nvPr userDrawn="1"/>
          </p:nvSpPr>
          <p:spPr bwMode="auto">
            <a:xfrm>
              <a:off x="-2428" y="1351"/>
              <a:ext cx="352" cy="17"/>
            </a:xfrm>
            <a:custGeom>
              <a:avLst/>
              <a:gdLst>
                <a:gd name="T0" fmla="*/ 187 w 187"/>
                <a:gd name="T1" fmla="*/ 3 h 9"/>
                <a:gd name="T2" fmla="*/ 181 w 187"/>
                <a:gd name="T3" fmla="*/ 5 h 9"/>
                <a:gd name="T4" fmla="*/ 4 w 187"/>
                <a:gd name="T5" fmla="*/ 8 h 9"/>
                <a:gd name="T6" fmla="*/ 0 w 187"/>
                <a:gd name="T7" fmla="*/ 6 h 9"/>
                <a:gd name="T8" fmla="*/ 6 w 187"/>
                <a:gd name="T9" fmla="*/ 4 h 9"/>
                <a:gd name="T10" fmla="*/ 44 w 187"/>
                <a:gd name="T11" fmla="*/ 2 h 9"/>
                <a:gd name="T12" fmla="*/ 152 w 187"/>
                <a:gd name="T13" fmla="*/ 0 h 9"/>
                <a:gd name="T14" fmla="*/ 178 w 187"/>
                <a:gd name="T15" fmla="*/ 0 h 9"/>
                <a:gd name="T16" fmla="*/ 187 w 187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9">
                  <a:moveTo>
                    <a:pt x="187" y="3"/>
                  </a:moveTo>
                  <a:cubicBezTo>
                    <a:pt x="187" y="6"/>
                    <a:pt x="182" y="5"/>
                    <a:pt x="181" y="5"/>
                  </a:cubicBezTo>
                  <a:cubicBezTo>
                    <a:pt x="122" y="6"/>
                    <a:pt x="63" y="6"/>
                    <a:pt x="4" y="8"/>
                  </a:cubicBezTo>
                  <a:cubicBezTo>
                    <a:pt x="3" y="8"/>
                    <a:pt x="0" y="9"/>
                    <a:pt x="0" y="6"/>
                  </a:cubicBezTo>
                  <a:cubicBezTo>
                    <a:pt x="0" y="4"/>
                    <a:pt x="4" y="4"/>
                    <a:pt x="6" y="4"/>
                  </a:cubicBezTo>
                  <a:cubicBezTo>
                    <a:pt x="19" y="3"/>
                    <a:pt x="32" y="3"/>
                    <a:pt x="44" y="2"/>
                  </a:cubicBezTo>
                  <a:cubicBezTo>
                    <a:pt x="80" y="1"/>
                    <a:pt x="116" y="1"/>
                    <a:pt x="152" y="0"/>
                  </a:cubicBezTo>
                  <a:cubicBezTo>
                    <a:pt x="161" y="0"/>
                    <a:pt x="169" y="0"/>
                    <a:pt x="178" y="0"/>
                  </a:cubicBezTo>
                  <a:cubicBezTo>
                    <a:pt x="178" y="0"/>
                    <a:pt x="187" y="0"/>
                    <a:pt x="18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2" name="Freeform 147"/>
            <p:cNvSpPr>
              <a:spLocks/>
            </p:cNvSpPr>
            <p:nvPr userDrawn="1"/>
          </p:nvSpPr>
          <p:spPr bwMode="auto">
            <a:xfrm>
              <a:off x="-2328" y="1394"/>
              <a:ext cx="147" cy="15"/>
            </a:xfrm>
            <a:custGeom>
              <a:avLst/>
              <a:gdLst>
                <a:gd name="T0" fmla="*/ 63 w 78"/>
                <a:gd name="T1" fmla="*/ 0 h 8"/>
                <a:gd name="T2" fmla="*/ 19 w 78"/>
                <a:gd name="T3" fmla="*/ 2 h 8"/>
                <a:gd name="T4" fmla="*/ 3 w 78"/>
                <a:gd name="T5" fmla="*/ 4 h 8"/>
                <a:gd name="T6" fmla="*/ 0 w 78"/>
                <a:gd name="T7" fmla="*/ 6 h 8"/>
                <a:gd name="T8" fmla="*/ 3 w 78"/>
                <a:gd name="T9" fmla="*/ 8 h 8"/>
                <a:gd name="T10" fmla="*/ 75 w 78"/>
                <a:gd name="T11" fmla="*/ 5 h 8"/>
                <a:gd name="T12" fmla="*/ 78 w 78"/>
                <a:gd name="T13" fmla="*/ 3 h 8"/>
                <a:gd name="T14" fmla="*/ 63 w 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8">
                  <a:moveTo>
                    <a:pt x="63" y="0"/>
                  </a:moveTo>
                  <a:cubicBezTo>
                    <a:pt x="48" y="1"/>
                    <a:pt x="34" y="2"/>
                    <a:pt x="19" y="2"/>
                  </a:cubicBezTo>
                  <a:cubicBezTo>
                    <a:pt x="13" y="3"/>
                    <a:pt x="8" y="3"/>
                    <a:pt x="3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3" y="8"/>
                    <a:pt x="3" y="8"/>
                  </a:cubicBezTo>
                  <a:cubicBezTo>
                    <a:pt x="27" y="6"/>
                    <a:pt x="51" y="6"/>
                    <a:pt x="75" y="5"/>
                  </a:cubicBezTo>
                  <a:cubicBezTo>
                    <a:pt x="75" y="5"/>
                    <a:pt x="78" y="5"/>
                    <a:pt x="78" y="3"/>
                  </a:cubicBezTo>
                  <a:cubicBezTo>
                    <a:pt x="78" y="0"/>
                    <a:pt x="67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3" name="Freeform 148"/>
            <p:cNvSpPr>
              <a:spLocks/>
            </p:cNvSpPr>
            <p:nvPr userDrawn="1"/>
          </p:nvSpPr>
          <p:spPr bwMode="auto">
            <a:xfrm>
              <a:off x="669" y="1394"/>
              <a:ext cx="120" cy="15"/>
            </a:xfrm>
            <a:custGeom>
              <a:avLst/>
              <a:gdLst>
                <a:gd name="T0" fmla="*/ 62 w 64"/>
                <a:gd name="T1" fmla="*/ 5 h 8"/>
                <a:gd name="T2" fmla="*/ 1 w 64"/>
                <a:gd name="T3" fmla="*/ 8 h 8"/>
                <a:gd name="T4" fmla="*/ 0 w 64"/>
                <a:gd name="T5" fmla="*/ 6 h 8"/>
                <a:gd name="T6" fmla="*/ 2 w 64"/>
                <a:gd name="T7" fmla="*/ 4 h 8"/>
                <a:gd name="T8" fmla="*/ 15 w 64"/>
                <a:gd name="T9" fmla="*/ 2 h 8"/>
                <a:gd name="T10" fmla="*/ 52 w 64"/>
                <a:gd name="T11" fmla="*/ 0 h 8"/>
                <a:gd name="T12" fmla="*/ 64 w 64"/>
                <a:gd name="T13" fmla="*/ 3 h 8"/>
                <a:gd name="T14" fmla="*/ 62 w 64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">
                  <a:moveTo>
                    <a:pt x="62" y="5"/>
                  </a:moveTo>
                  <a:cubicBezTo>
                    <a:pt x="42" y="6"/>
                    <a:pt x="21" y="6"/>
                    <a:pt x="1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1" y="4"/>
                    <a:pt x="2" y="4"/>
                  </a:cubicBezTo>
                  <a:cubicBezTo>
                    <a:pt x="6" y="3"/>
                    <a:pt x="11" y="3"/>
                    <a:pt x="15" y="2"/>
                  </a:cubicBezTo>
                  <a:cubicBezTo>
                    <a:pt x="27" y="2"/>
                    <a:pt x="40" y="1"/>
                    <a:pt x="52" y="0"/>
                  </a:cubicBezTo>
                  <a:cubicBezTo>
                    <a:pt x="55" y="0"/>
                    <a:pt x="64" y="0"/>
                    <a:pt x="64" y="3"/>
                  </a:cubicBezTo>
                  <a:cubicBezTo>
                    <a:pt x="64" y="5"/>
                    <a:pt x="62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4" name="Freeform 149"/>
            <p:cNvSpPr>
              <a:spLocks/>
            </p:cNvSpPr>
            <p:nvPr userDrawn="1"/>
          </p:nvSpPr>
          <p:spPr bwMode="auto">
            <a:xfrm>
              <a:off x="915" y="-654"/>
              <a:ext cx="260" cy="13"/>
            </a:xfrm>
            <a:custGeom>
              <a:avLst/>
              <a:gdLst>
                <a:gd name="T0" fmla="*/ 133 w 138"/>
                <a:gd name="T1" fmla="*/ 4 h 7"/>
                <a:gd name="T2" fmla="*/ 49 w 138"/>
                <a:gd name="T3" fmla="*/ 6 h 7"/>
                <a:gd name="T4" fmla="*/ 13 w 138"/>
                <a:gd name="T5" fmla="*/ 7 h 7"/>
                <a:gd name="T6" fmla="*/ 2 w 138"/>
                <a:gd name="T7" fmla="*/ 6 h 7"/>
                <a:gd name="T8" fmla="*/ 0 w 138"/>
                <a:gd name="T9" fmla="*/ 5 h 7"/>
                <a:gd name="T10" fmla="*/ 3 w 138"/>
                <a:gd name="T11" fmla="*/ 3 h 7"/>
                <a:gd name="T12" fmla="*/ 133 w 138"/>
                <a:gd name="T13" fmla="*/ 0 h 7"/>
                <a:gd name="T14" fmla="*/ 138 w 138"/>
                <a:gd name="T15" fmla="*/ 2 h 7"/>
                <a:gd name="T16" fmla="*/ 133 w 138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7">
                  <a:moveTo>
                    <a:pt x="133" y="4"/>
                  </a:moveTo>
                  <a:cubicBezTo>
                    <a:pt x="105" y="5"/>
                    <a:pt x="77" y="5"/>
                    <a:pt x="49" y="6"/>
                  </a:cubicBezTo>
                  <a:cubicBezTo>
                    <a:pt x="37" y="6"/>
                    <a:pt x="25" y="7"/>
                    <a:pt x="13" y="7"/>
                  </a:cubicBezTo>
                  <a:cubicBezTo>
                    <a:pt x="9" y="7"/>
                    <a:pt x="6" y="7"/>
                    <a:pt x="2" y="6"/>
                  </a:cubicBezTo>
                  <a:cubicBezTo>
                    <a:pt x="2" y="6"/>
                    <a:pt x="0" y="6"/>
                    <a:pt x="0" y="5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7" y="3"/>
                    <a:pt x="90" y="0"/>
                    <a:pt x="133" y="0"/>
                  </a:cubicBezTo>
                  <a:cubicBezTo>
                    <a:pt x="133" y="0"/>
                    <a:pt x="138" y="0"/>
                    <a:pt x="138" y="2"/>
                  </a:cubicBezTo>
                  <a:cubicBezTo>
                    <a:pt x="138" y="4"/>
                    <a:pt x="133" y="4"/>
                    <a:pt x="13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5" name="Freeform 150"/>
            <p:cNvSpPr>
              <a:spLocks/>
            </p:cNvSpPr>
            <p:nvPr userDrawn="1"/>
          </p:nvSpPr>
          <p:spPr bwMode="auto">
            <a:xfrm>
              <a:off x="-1431" y="-821"/>
              <a:ext cx="126" cy="9"/>
            </a:xfrm>
            <a:custGeom>
              <a:avLst/>
              <a:gdLst>
                <a:gd name="T0" fmla="*/ 63 w 67"/>
                <a:gd name="T1" fmla="*/ 4 h 5"/>
                <a:gd name="T2" fmla="*/ 1 w 67"/>
                <a:gd name="T3" fmla="*/ 3 h 5"/>
                <a:gd name="T4" fmla="*/ 0 w 67"/>
                <a:gd name="T5" fmla="*/ 1 h 5"/>
                <a:gd name="T6" fmla="*/ 0 w 67"/>
                <a:gd name="T7" fmla="*/ 0 h 5"/>
                <a:gd name="T8" fmla="*/ 61 w 67"/>
                <a:gd name="T9" fmla="*/ 1 h 5"/>
                <a:gd name="T10" fmla="*/ 67 w 67"/>
                <a:gd name="T11" fmla="*/ 2 h 5"/>
                <a:gd name="T12" fmla="*/ 63 w 67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">
                  <a:moveTo>
                    <a:pt x="63" y="4"/>
                  </a:moveTo>
                  <a:cubicBezTo>
                    <a:pt x="44" y="5"/>
                    <a:pt x="1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41" y="1"/>
                    <a:pt x="61" y="1"/>
                  </a:cubicBezTo>
                  <a:cubicBezTo>
                    <a:pt x="64" y="1"/>
                    <a:pt x="67" y="1"/>
                    <a:pt x="67" y="2"/>
                  </a:cubicBezTo>
                  <a:cubicBezTo>
                    <a:pt x="67" y="4"/>
                    <a:pt x="64" y="4"/>
                    <a:pt x="6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6" name="Freeform 151"/>
            <p:cNvSpPr>
              <a:spLocks/>
            </p:cNvSpPr>
            <p:nvPr userDrawn="1"/>
          </p:nvSpPr>
          <p:spPr bwMode="auto">
            <a:xfrm>
              <a:off x="-226" y="-821"/>
              <a:ext cx="137" cy="9"/>
            </a:xfrm>
            <a:custGeom>
              <a:avLst/>
              <a:gdLst>
                <a:gd name="T0" fmla="*/ 4 w 73"/>
                <a:gd name="T1" fmla="*/ 1 h 5"/>
                <a:gd name="T2" fmla="*/ 72 w 73"/>
                <a:gd name="T3" fmla="*/ 0 h 5"/>
                <a:gd name="T4" fmla="*/ 73 w 73"/>
                <a:gd name="T5" fmla="*/ 1 h 5"/>
                <a:gd name="T6" fmla="*/ 72 w 73"/>
                <a:gd name="T7" fmla="*/ 3 h 5"/>
                <a:gd name="T8" fmla="*/ 3 w 73"/>
                <a:gd name="T9" fmla="*/ 5 h 5"/>
                <a:gd name="T10" fmla="*/ 0 w 73"/>
                <a:gd name="T11" fmla="*/ 3 h 5"/>
                <a:gd name="T12" fmla="*/ 4 w 73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5">
                  <a:moveTo>
                    <a:pt x="4" y="1"/>
                  </a:moveTo>
                  <a:cubicBezTo>
                    <a:pt x="28" y="0"/>
                    <a:pt x="50" y="0"/>
                    <a:pt x="72" y="0"/>
                  </a:cubicBezTo>
                  <a:cubicBezTo>
                    <a:pt x="72" y="0"/>
                    <a:pt x="73" y="0"/>
                    <a:pt x="73" y="1"/>
                  </a:cubicBezTo>
                  <a:cubicBezTo>
                    <a:pt x="73" y="3"/>
                    <a:pt x="72" y="3"/>
                    <a:pt x="72" y="3"/>
                  </a:cubicBezTo>
                  <a:cubicBezTo>
                    <a:pt x="49" y="5"/>
                    <a:pt x="26" y="5"/>
                    <a:pt x="3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7" name="Freeform 152"/>
            <p:cNvSpPr>
              <a:spLocks/>
            </p:cNvSpPr>
            <p:nvPr userDrawn="1"/>
          </p:nvSpPr>
          <p:spPr bwMode="auto">
            <a:xfrm>
              <a:off x="-2708" y="-654"/>
              <a:ext cx="273" cy="15"/>
            </a:xfrm>
            <a:custGeom>
              <a:avLst/>
              <a:gdLst>
                <a:gd name="T0" fmla="*/ 7 w 145"/>
                <a:gd name="T1" fmla="*/ 3 h 8"/>
                <a:gd name="T2" fmla="*/ 56 w 145"/>
                <a:gd name="T3" fmla="*/ 2 h 8"/>
                <a:gd name="T4" fmla="*/ 74 w 145"/>
                <a:gd name="T5" fmla="*/ 3 h 8"/>
                <a:gd name="T6" fmla="*/ 122 w 145"/>
                <a:gd name="T7" fmla="*/ 3 h 8"/>
                <a:gd name="T8" fmla="*/ 141 w 145"/>
                <a:gd name="T9" fmla="*/ 4 h 8"/>
                <a:gd name="T10" fmla="*/ 145 w 145"/>
                <a:gd name="T11" fmla="*/ 6 h 8"/>
                <a:gd name="T12" fmla="*/ 138 w 145"/>
                <a:gd name="T13" fmla="*/ 8 h 8"/>
                <a:gd name="T14" fmla="*/ 83 w 145"/>
                <a:gd name="T15" fmla="*/ 8 h 8"/>
                <a:gd name="T16" fmla="*/ 56 w 145"/>
                <a:gd name="T17" fmla="*/ 7 h 8"/>
                <a:gd name="T18" fmla="*/ 8 w 145"/>
                <a:gd name="T19" fmla="*/ 7 h 8"/>
                <a:gd name="T20" fmla="*/ 0 w 145"/>
                <a:gd name="T21" fmla="*/ 5 h 8"/>
                <a:gd name="T22" fmla="*/ 7 w 14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" h="8">
                  <a:moveTo>
                    <a:pt x="7" y="3"/>
                  </a:moveTo>
                  <a:cubicBezTo>
                    <a:pt x="23" y="0"/>
                    <a:pt x="40" y="0"/>
                    <a:pt x="56" y="2"/>
                  </a:cubicBezTo>
                  <a:cubicBezTo>
                    <a:pt x="62" y="3"/>
                    <a:pt x="68" y="3"/>
                    <a:pt x="74" y="3"/>
                  </a:cubicBezTo>
                  <a:cubicBezTo>
                    <a:pt x="90" y="3"/>
                    <a:pt x="106" y="3"/>
                    <a:pt x="122" y="3"/>
                  </a:cubicBezTo>
                  <a:cubicBezTo>
                    <a:pt x="128" y="3"/>
                    <a:pt x="133" y="3"/>
                    <a:pt x="141" y="4"/>
                  </a:cubicBezTo>
                  <a:cubicBezTo>
                    <a:pt x="141" y="4"/>
                    <a:pt x="145" y="4"/>
                    <a:pt x="145" y="6"/>
                  </a:cubicBezTo>
                  <a:cubicBezTo>
                    <a:pt x="145" y="8"/>
                    <a:pt x="138" y="8"/>
                    <a:pt x="138" y="8"/>
                  </a:cubicBezTo>
                  <a:cubicBezTo>
                    <a:pt x="120" y="8"/>
                    <a:pt x="101" y="8"/>
                    <a:pt x="83" y="8"/>
                  </a:cubicBezTo>
                  <a:cubicBezTo>
                    <a:pt x="74" y="8"/>
                    <a:pt x="65" y="8"/>
                    <a:pt x="56" y="7"/>
                  </a:cubicBezTo>
                  <a:cubicBezTo>
                    <a:pt x="40" y="6"/>
                    <a:pt x="24" y="5"/>
                    <a:pt x="8" y="7"/>
                  </a:cubicBezTo>
                  <a:cubicBezTo>
                    <a:pt x="8" y="7"/>
                    <a:pt x="0" y="8"/>
                    <a:pt x="0" y="5"/>
                  </a:cubicBezTo>
                  <a:cubicBezTo>
                    <a:pt x="0" y="4"/>
                    <a:pt x="6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  <p:sp>
          <p:nvSpPr>
            <p:cNvPr id="158" name="Freeform 153"/>
            <p:cNvSpPr>
              <a:spLocks/>
            </p:cNvSpPr>
            <p:nvPr userDrawn="1"/>
          </p:nvSpPr>
          <p:spPr bwMode="auto">
            <a:xfrm>
              <a:off x="112" y="1092"/>
              <a:ext cx="959" cy="19"/>
            </a:xfrm>
            <a:custGeom>
              <a:avLst/>
              <a:gdLst>
                <a:gd name="T0" fmla="*/ 3 w 510"/>
                <a:gd name="T1" fmla="*/ 6 h 10"/>
                <a:gd name="T2" fmla="*/ 33 w 510"/>
                <a:gd name="T3" fmla="*/ 8 h 10"/>
                <a:gd name="T4" fmla="*/ 116 w 510"/>
                <a:gd name="T5" fmla="*/ 6 h 10"/>
                <a:gd name="T6" fmla="*/ 192 w 510"/>
                <a:gd name="T7" fmla="*/ 6 h 10"/>
                <a:gd name="T8" fmla="*/ 269 w 510"/>
                <a:gd name="T9" fmla="*/ 7 h 10"/>
                <a:gd name="T10" fmla="*/ 348 w 510"/>
                <a:gd name="T11" fmla="*/ 7 h 10"/>
                <a:gd name="T12" fmla="*/ 436 w 510"/>
                <a:gd name="T13" fmla="*/ 9 h 10"/>
                <a:gd name="T14" fmla="*/ 503 w 510"/>
                <a:gd name="T15" fmla="*/ 9 h 10"/>
                <a:gd name="T16" fmla="*/ 510 w 510"/>
                <a:gd name="T17" fmla="*/ 6 h 10"/>
                <a:gd name="T18" fmla="*/ 500 w 510"/>
                <a:gd name="T19" fmla="*/ 4 h 10"/>
                <a:gd name="T20" fmla="*/ 392 w 510"/>
                <a:gd name="T21" fmla="*/ 3 h 10"/>
                <a:gd name="T22" fmla="*/ 288 w 510"/>
                <a:gd name="T23" fmla="*/ 3 h 10"/>
                <a:gd name="T24" fmla="*/ 217 w 510"/>
                <a:gd name="T25" fmla="*/ 2 h 10"/>
                <a:gd name="T26" fmla="*/ 126 w 510"/>
                <a:gd name="T27" fmla="*/ 0 h 10"/>
                <a:gd name="T28" fmla="*/ 64 w 510"/>
                <a:gd name="T29" fmla="*/ 2 h 10"/>
                <a:gd name="T30" fmla="*/ 9 w 510"/>
                <a:gd name="T31" fmla="*/ 3 h 10"/>
                <a:gd name="T32" fmla="*/ 0 w 510"/>
                <a:gd name="T33" fmla="*/ 4 h 10"/>
                <a:gd name="T34" fmla="*/ 3 w 510"/>
                <a:gd name="T3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0" h="10">
                  <a:moveTo>
                    <a:pt x="3" y="6"/>
                  </a:moveTo>
                  <a:cubicBezTo>
                    <a:pt x="13" y="7"/>
                    <a:pt x="23" y="8"/>
                    <a:pt x="33" y="8"/>
                  </a:cubicBezTo>
                  <a:cubicBezTo>
                    <a:pt x="61" y="7"/>
                    <a:pt x="88" y="6"/>
                    <a:pt x="116" y="6"/>
                  </a:cubicBezTo>
                  <a:cubicBezTo>
                    <a:pt x="141" y="5"/>
                    <a:pt x="167" y="5"/>
                    <a:pt x="192" y="6"/>
                  </a:cubicBezTo>
                  <a:cubicBezTo>
                    <a:pt x="218" y="7"/>
                    <a:pt x="244" y="8"/>
                    <a:pt x="269" y="7"/>
                  </a:cubicBezTo>
                  <a:cubicBezTo>
                    <a:pt x="296" y="7"/>
                    <a:pt x="322" y="6"/>
                    <a:pt x="348" y="7"/>
                  </a:cubicBezTo>
                  <a:cubicBezTo>
                    <a:pt x="377" y="7"/>
                    <a:pt x="407" y="8"/>
                    <a:pt x="436" y="9"/>
                  </a:cubicBezTo>
                  <a:cubicBezTo>
                    <a:pt x="458" y="9"/>
                    <a:pt x="480" y="9"/>
                    <a:pt x="503" y="9"/>
                  </a:cubicBezTo>
                  <a:cubicBezTo>
                    <a:pt x="503" y="9"/>
                    <a:pt x="510" y="10"/>
                    <a:pt x="510" y="6"/>
                  </a:cubicBezTo>
                  <a:cubicBezTo>
                    <a:pt x="510" y="4"/>
                    <a:pt x="500" y="4"/>
                    <a:pt x="500" y="4"/>
                  </a:cubicBezTo>
                  <a:cubicBezTo>
                    <a:pt x="464" y="4"/>
                    <a:pt x="428" y="4"/>
                    <a:pt x="392" y="3"/>
                  </a:cubicBezTo>
                  <a:cubicBezTo>
                    <a:pt x="358" y="3"/>
                    <a:pt x="323" y="3"/>
                    <a:pt x="288" y="3"/>
                  </a:cubicBezTo>
                  <a:cubicBezTo>
                    <a:pt x="265" y="3"/>
                    <a:pt x="241" y="3"/>
                    <a:pt x="217" y="2"/>
                  </a:cubicBezTo>
                  <a:cubicBezTo>
                    <a:pt x="187" y="2"/>
                    <a:pt x="156" y="1"/>
                    <a:pt x="126" y="0"/>
                  </a:cubicBezTo>
                  <a:cubicBezTo>
                    <a:pt x="105" y="0"/>
                    <a:pt x="85" y="1"/>
                    <a:pt x="64" y="2"/>
                  </a:cubicBezTo>
                  <a:cubicBezTo>
                    <a:pt x="45" y="2"/>
                    <a:pt x="27" y="4"/>
                    <a:pt x="9" y="3"/>
                  </a:cubicBezTo>
                  <a:cubicBezTo>
                    <a:pt x="9" y="3"/>
                    <a:pt x="0" y="1"/>
                    <a:pt x="0" y="4"/>
                  </a:cubicBezTo>
                  <a:cubicBezTo>
                    <a:pt x="0" y="6"/>
                    <a:pt x="3" y="6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rlsberg Sans Light"/>
                <a:ea typeface="+mn-ea"/>
                <a:cs typeface="+mn-cs"/>
              </a:endParaRPr>
            </a:p>
          </p:txBody>
        </p:sp>
      </p:grpSp>
      <p:sp>
        <p:nvSpPr>
          <p:cNvPr id="2" name="Titel 8">
            <a:extLst>
              <a:ext uri="{FF2B5EF4-FFF2-40B4-BE49-F238E27FC236}">
                <a16:creationId xmlns:a16="http://schemas.microsoft.com/office/drawing/2014/main" id="{E66CFE1E-3439-2E45-300B-DEFDA99644C6}"/>
              </a:ext>
            </a:extLst>
          </p:cNvPr>
          <p:cNvSpPr txBox="1">
            <a:spLocks/>
          </p:cNvSpPr>
          <p:nvPr/>
        </p:nvSpPr>
        <p:spPr>
          <a:xfrm>
            <a:off x="544880" y="4704355"/>
            <a:ext cx="11109325" cy="9254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i="1" dirty="0">
                <a:latin typeface="+mn-lt"/>
              </a:rPr>
              <a:t>Instruktioner för kunder</a:t>
            </a:r>
          </a:p>
        </p:txBody>
      </p:sp>
    </p:spTree>
    <p:extLst>
      <p:ext uri="{BB962C8B-B14F-4D97-AF65-F5344CB8AC3E}">
        <p14:creationId xmlns:p14="http://schemas.microsoft.com/office/powerpoint/2010/main" val="172614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E23337-D779-024E-FC04-EF77F8AFF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460" y="1859937"/>
            <a:ext cx="2305372" cy="43535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199B5C-45F5-CFFE-BAD4-9AFD7E2B9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287" y="235184"/>
            <a:ext cx="2330835" cy="375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Felanmäla tank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5522287" y="113706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5529759" y="168606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5538226" y="227948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5538226" y="282847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5949715" y="3438803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2" name="Pil op 41">
            <a:extLst>
              <a:ext uri="{FF2B5EF4-FFF2-40B4-BE49-F238E27FC236}">
                <a16:creationId xmlns:a16="http://schemas.microsoft.com/office/drawing/2014/main" id="{2A5DACC4-D4FD-F522-41A4-066D14003511}"/>
              </a:ext>
            </a:extLst>
          </p:cNvPr>
          <p:cNvSpPr/>
          <p:nvPr/>
        </p:nvSpPr>
        <p:spPr bwMode="auto">
          <a:xfrm>
            <a:off x="8085393" y="3438803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6</a:t>
            </a:r>
          </a:p>
        </p:txBody>
      </p:sp>
      <p:sp>
        <p:nvSpPr>
          <p:cNvPr id="13" name="Pil op 41">
            <a:extLst>
              <a:ext uri="{FF2B5EF4-FFF2-40B4-BE49-F238E27FC236}">
                <a16:creationId xmlns:a16="http://schemas.microsoft.com/office/drawing/2014/main" id="{13422992-34C9-C765-478E-62F9DAF1EC2D}"/>
              </a:ext>
            </a:extLst>
          </p:cNvPr>
          <p:cNvSpPr/>
          <p:nvPr/>
        </p:nvSpPr>
        <p:spPr bwMode="auto">
          <a:xfrm>
            <a:off x="8907731" y="5385461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7</a:t>
            </a:r>
          </a:p>
        </p:txBody>
      </p:sp>
      <p:sp>
        <p:nvSpPr>
          <p:cNvPr id="14" name="Pil op 41">
            <a:extLst>
              <a:ext uri="{FF2B5EF4-FFF2-40B4-BE49-F238E27FC236}">
                <a16:creationId xmlns:a16="http://schemas.microsoft.com/office/drawing/2014/main" id="{BBFA9665-93C0-A9AF-BAC5-B12D5F5CB4E4}"/>
              </a:ext>
            </a:extLst>
          </p:cNvPr>
          <p:cNvSpPr/>
          <p:nvPr/>
        </p:nvSpPr>
        <p:spPr bwMode="auto">
          <a:xfrm>
            <a:off x="10244281" y="574542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8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00" y="1181037"/>
            <a:ext cx="5066233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När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trycker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“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felanmäl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tank”-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knappen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dyker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detta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frågeformulär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upp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Nedan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följer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lite info om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detta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 err="1"/>
              <a:t>Företag</a:t>
            </a:r>
            <a:r>
              <a:rPr lang="en-US" altLang="en-US" sz="1600" dirty="0"/>
              <a:t> </a:t>
            </a:r>
            <a:r>
              <a:rPr lang="en-US" altLang="en-US" sz="1600" b="1" dirty="0"/>
              <a:t>(1) </a:t>
            </a:r>
            <a:r>
              <a:rPr lang="en-US" altLang="en-US" sz="1600" dirty="0" err="1"/>
              <a:t>fyll</a:t>
            </a:r>
            <a:r>
              <a:rPr lang="en-US" altLang="en-US" sz="1600" dirty="0"/>
              <a:t> I </a:t>
            </a:r>
            <a:r>
              <a:rPr lang="en-US" altLang="en-US" sz="1600" dirty="0" err="1"/>
              <a:t>vilket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företag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felanmäler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ditt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eget</a:t>
            </a:r>
            <a:r>
              <a:rPr lang="en-US" altLang="en-US" sz="1600" dirty="0"/>
              <a:t>)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Anledning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felanmälan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altLang="en-US" sz="1600" b="1" dirty="0"/>
              <a:t>(2) </a:t>
            </a:r>
            <a:r>
              <a:rPr lang="en-US" altLang="en-US" sz="1600" dirty="0"/>
              <a:t>: </a:t>
            </a:r>
            <a:r>
              <a:rPr lang="en-US" altLang="en-US" sz="1600" dirty="0" err="1"/>
              <a:t>skriv</a:t>
            </a:r>
            <a:r>
              <a:rPr lang="en-US" altLang="en-US" sz="1600" dirty="0"/>
              <a:t> in </a:t>
            </a:r>
            <a:r>
              <a:rPr lang="en-US" altLang="en-US" sz="1600" dirty="0" err="1"/>
              <a:t>varför</a:t>
            </a:r>
            <a:r>
              <a:rPr lang="en-US" altLang="en-US" sz="1600" dirty="0"/>
              <a:t> du </a:t>
            </a:r>
            <a:r>
              <a:rPr lang="en-US" altLang="en-US" sz="1600" dirty="0" err="1"/>
              <a:t>felanmäler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dålig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dryck</a:t>
            </a:r>
            <a:r>
              <a:rPr lang="en-US" altLang="en-US" sz="1600" dirty="0"/>
              <a:t>/</a:t>
            </a:r>
            <a:r>
              <a:rPr lang="en-US" altLang="en-US" sz="1600" dirty="0" err="1"/>
              <a:t>trasiga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delar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etc</a:t>
            </a:r>
            <a:r>
              <a:rPr lang="en-US" altLang="en-US" sz="1600" dirty="0"/>
              <a:t>)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Namn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lang="en-US" altLang="en-US" sz="1600" b="1" dirty="0"/>
              <a:t>3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fyll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namn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 err="1"/>
              <a:t>Telefonnummer</a:t>
            </a:r>
            <a:r>
              <a:rPr lang="en-US" altLang="en-US" sz="1600" dirty="0"/>
              <a:t> </a:t>
            </a:r>
            <a:r>
              <a:rPr lang="en-US" altLang="en-US" sz="1600" b="1" dirty="0"/>
              <a:t>(4) </a:t>
            </a:r>
            <a:r>
              <a:rPr lang="en-US" altLang="en-US" sz="1600" dirty="0" err="1"/>
              <a:t>skriv</a:t>
            </a:r>
            <a:r>
              <a:rPr lang="en-US" altLang="en-US" sz="1600" dirty="0"/>
              <a:t> in </a:t>
            </a:r>
            <a:r>
              <a:rPr lang="en-US" altLang="en-US" sz="1600" dirty="0" err="1"/>
              <a:t>ditt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telefonnummer</a:t>
            </a: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/>
              <a:t>“</a:t>
            </a:r>
            <a:r>
              <a:rPr lang="en-US" altLang="en-US" sz="1600" dirty="0" err="1"/>
              <a:t>Stäng</a:t>
            </a:r>
            <a:r>
              <a:rPr lang="en-US" altLang="en-US" sz="1600" dirty="0"/>
              <a:t>”-Knappen </a:t>
            </a:r>
            <a:r>
              <a:rPr lang="en-US" altLang="en-US" sz="1600" b="1" dirty="0"/>
              <a:t>(6)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ångra</a:t>
            </a:r>
            <a:r>
              <a:rPr lang="en-US" altLang="en-US" sz="1600" dirty="0"/>
              <a:t> din </a:t>
            </a:r>
            <a:r>
              <a:rPr lang="en-US" altLang="en-US" sz="1600" dirty="0" err="1"/>
              <a:t>felanmälan</a:t>
            </a: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 err="1"/>
              <a:t>Tryck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skicka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felanmälan</a:t>
            </a:r>
            <a:r>
              <a:rPr lang="en-US" altLang="en-US" sz="1600" b="1" dirty="0"/>
              <a:t> (5) </a:t>
            </a:r>
            <a:r>
              <a:rPr lang="en-US" altLang="en-US" sz="1600" dirty="0"/>
              <a:t>för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lägga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felanmälan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skickar</a:t>
            </a:r>
            <a:r>
              <a:rPr lang="en-US" altLang="en-US" sz="1600" dirty="0"/>
              <a:t> mail till </a:t>
            </a:r>
            <a:r>
              <a:rPr lang="en-US" altLang="en-US" sz="1600" dirty="0" err="1"/>
              <a:t>servicetekniker</a:t>
            </a:r>
            <a:r>
              <a:rPr lang="en-US" altLang="en-US" sz="1600" dirty="0"/>
              <a:t>).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 err="1"/>
              <a:t>När</a:t>
            </a:r>
            <a:r>
              <a:rPr lang="en-US" altLang="en-US" sz="1600" dirty="0"/>
              <a:t> du </a:t>
            </a:r>
            <a:r>
              <a:rPr lang="en-US" altLang="en-US" sz="1600" dirty="0" err="1"/>
              <a:t>skickat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felanmälan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det visas </a:t>
            </a:r>
            <a:r>
              <a:rPr lang="en-US" altLang="en-US" sz="1600" dirty="0" err="1"/>
              <a:t>ny</a:t>
            </a:r>
            <a:r>
              <a:rPr lang="en-US" altLang="en-US" sz="1600" dirty="0"/>
              <a:t> info I </a:t>
            </a:r>
            <a:r>
              <a:rPr lang="en-US" altLang="en-US" sz="1600" dirty="0" err="1"/>
              <a:t>detaljerna</a:t>
            </a:r>
            <a:r>
              <a:rPr lang="en-US" altLang="en-US" sz="1600" dirty="0"/>
              <a:t> för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. </a:t>
            </a:r>
            <a:r>
              <a:rPr lang="en-US" altLang="en-US" sz="1600" b="1" dirty="0"/>
              <a:t>(7) </a:t>
            </a:r>
            <a:r>
              <a:rPr lang="en-US" altLang="en-US" sz="1600" dirty="0" err="1"/>
              <a:t>visar</a:t>
            </a:r>
            <a:r>
              <a:rPr lang="en-US" altLang="en-US" sz="1600" dirty="0"/>
              <a:t> info om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är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felanmäld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INTE </a:t>
            </a:r>
            <a:r>
              <a:rPr lang="en-US" altLang="en-US" sz="1600" dirty="0" err="1"/>
              <a:t>godkänd</a:t>
            </a: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/>
              <a:t>Knappen Tank ok (8) </a:t>
            </a:r>
            <a:r>
              <a:rPr lang="en-US" altLang="en-US" sz="1600" dirty="0"/>
              <a:t>visas. </a:t>
            </a:r>
            <a:r>
              <a:rPr lang="en-US" altLang="en-US" sz="1600" dirty="0" err="1"/>
              <a:t>När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tekniker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varit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där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godkänt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så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skall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knapp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tryckas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på</a:t>
            </a:r>
            <a:r>
              <a:rPr lang="en-US" altLang="en-US" sz="1600" dirty="0"/>
              <a:t> för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“</a:t>
            </a:r>
            <a:r>
              <a:rPr lang="en-US" altLang="en-US" sz="1600" dirty="0" err="1"/>
              <a:t>låsa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upp</a:t>
            </a:r>
            <a:r>
              <a:rPr lang="en-US" altLang="en-US" sz="1600" dirty="0"/>
              <a:t>”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igen</a:t>
            </a:r>
            <a:r>
              <a:rPr lang="en-US" altLang="en-US" sz="1600" dirty="0"/>
              <a:t>.</a:t>
            </a:r>
            <a:endParaRPr lang="en-US" altLang="en-US" sz="1600" b="1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507E7E8-1BF0-C143-A5E8-8532CF6A0E79}"/>
              </a:ext>
            </a:extLst>
          </p:cNvPr>
          <p:cNvGrpSpPr/>
          <p:nvPr/>
        </p:nvGrpSpPr>
        <p:grpSpPr>
          <a:xfrm rot="5974666">
            <a:off x="6591263" y="3950322"/>
            <a:ext cx="1797325" cy="1721602"/>
            <a:chOff x="4743451" y="1147763"/>
            <a:chExt cx="3824288" cy="3708400"/>
          </a:xfrm>
          <a:solidFill>
            <a:schemeClr val="accent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8C9F0B0C-265F-D400-DFA7-ABE894C3B4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3451" y="1147763"/>
              <a:ext cx="3824288" cy="3708400"/>
            </a:xfrm>
            <a:custGeom>
              <a:avLst/>
              <a:gdLst>
                <a:gd name="T0" fmla="*/ 941 w 1017"/>
                <a:gd name="T1" fmla="*/ 38 h 986"/>
                <a:gd name="T2" fmla="*/ 758 w 1017"/>
                <a:gd name="T3" fmla="*/ 2 h 986"/>
                <a:gd name="T4" fmla="*/ 757 w 1017"/>
                <a:gd name="T5" fmla="*/ 4 h 986"/>
                <a:gd name="T6" fmla="*/ 759 w 1017"/>
                <a:gd name="T7" fmla="*/ 10 h 986"/>
                <a:gd name="T8" fmla="*/ 802 w 1017"/>
                <a:gd name="T9" fmla="*/ 95 h 986"/>
                <a:gd name="T10" fmla="*/ 919 w 1017"/>
                <a:gd name="T11" fmla="*/ 145 h 986"/>
                <a:gd name="T12" fmla="*/ 929 w 1017"/>
                <a:gd name="T13" fmla="*/ 336 h 986"/>
                <a:gd name="T14" fmla="*/ 722 w 1017"/>
                <a:gd name="T15" fmla="*/ 380 h 986"/>
                <a:gd name="T16" fmla="*/ 189 w 1017"/>
                <a:gd name="T17" fmla="*/ 578 h 986"/>
                <a:gd name="T18" fmla="*/ 24 w 1017"/>
                <a:gd name="T19" fmla="*/ 865 h 986"/>
                <a:gd name="T20" fmla="*/ 209 w 1017"/>
                <a:gd name="T21" fmla="*/ 984 h 986"/>
                <a:gd name="T22" fmla="*/ 227 w 1017"/>
                <a:gd name="T23" fmla="*/ 985 h 986"/>
                <a:gd name="T24" fmla="*/ 178 w 1017"/>
                <a:gd name="T25" fmla="*/ 963 h 986"/>
                <a:gd name="T26" fmla="*/ 130 w 1017"/>
                <a:gd name="T27" fmla="*/ 933 h 986"/>
                <a:gd name="T28" fmla="*/ 63 w 1017"/>
                <a:gd name="T29" fmla="*/ 782 h 986"/>
                <a:gd name="T30" fmla="*/ 172 w 1017"/>
                <a:gd name="T31" fmla="*/ 629 h 986"/>
                <a:gd name="T32" fmla="*/ 446 w 1017"/>
                <a:gd name="T33" fmla="*/ 810 h 986"/>
                <a:gd name="T34" fmla="*/ 325 w 1017"/>
                <a:gd name="T35" fmla="*/ 600 h 986"/>
                <a:gd name="T36" fmla="*/ 315 w 1017"/>
                <a:gd name="T37" fmla="*/ 481 h 986"/>
                <a:gd name="T38" fmla="*/ 817 w 1017"/>
                <a:gd name="T39" fmla="*/ 437 h 986"/>
                <a:gd name="T40" fmla="*/ 16 w 1017"/>
                <a:gd name="T41" fmla="*/ 765 h 986"/>
                <a:gd name="T42" fmla="*/ 15 w 1017"/>
                <a:gd name="T43" fmla="*/ 762 h 986"/>
                <a:gd name="T44" fmla="*/ 239 w 1017"/>
                <a:gd name="T45" fmla="*/ 488 h 986"/>
                <a:gd name="T46" fmla="*/ 936 w 1017"/>
                <a:gd name="T47" fmla="*/ 355 h 986"/>
                <a:gd name="T48" fmla="*/ 884 w 1017"/>
                <a:gd name="T49" fmla="*/ 377 h 986"/>
                <a:gd name="T50" fmla="*/ 868 w 1017"/>
                <a:gd name="T51" fmla="*/ 72 h 986"/>
                <a:gd name="T52" fmla="*/ 834 w 1017"/>
                <a:gd name="T53" fmla="*/ 82 h 986"/>
                <a:gd name="T54" fmla="*/ 883 w 1017"/>
                <a:gd name="T55" fmla="*/ 136 h 986"/>
                <a:gd name="T56" fmla="*/ 823 w 1017"/>
                <a:gd name="T57" fmla="*/ 101 h 986"/>
                <a:gd name="T58" fmla="*/ 936 w 1017"/>
                <a:gd name="T59" fmla="*/ 144 h 986"/>
                <a:gd name="T60" fmla="*/ 989 w 1017"/>
                <a:gd name="T61" fmla="*/ 269 h 986"/>
                <a:gd name="T62" fmla="*/ 988 w 1017"/>
                <a:gd name="T63" fmla="*/ 219 h 986"/>
                <a:gd name="T64" fmla="*/ 267 w 1017"/>
                <a:gd name="T65" fmla="*/ 504 h 986"/>
                <a:gd name="T66" fmla="*/ 265 w 1017"/>
                <a:gd name="T67" fmla="*/ 515 h 986"/>
                <a:gd name="T68" fmla="*/ 315 w 1017"/>
                <a:gd name="T69" fmla="*/ 761 h 986"/>
                <a:gd name="T70" fmla="*/ 34 w 1017"/>
                <a:gd name="T71" fmla="*/ 752 h 986"/>
                <a:gd name="T72" fmla="*/ 66 w 1017"/>
                <a:gd name="T73" fmla="*/ 662 h 986"/>
                <a:gd name="T74" fmla="*/ 34 w 1017"/>
                <a:gd name="T75" fmla="*/ 752 h 986"/>
                <a:gd name="T76" fmla="*/ 80 w 1017"/>
                <a:gd name="T77" fmla="*/ 679 h 986"/>
                <a:gd name="T78" fmla="*/ 297 w 1017"/>
                <a:gd name="T79" fmla="*/ 639 h 986"/>
                <a:gd name="T80" fmla="*/ 409 w 1017"/>
                <a:gd name="T81" fmla="*/ 763 h 986"/>
                <a:gd name="T82" fmla="*/ 364 w 1017"/>
                <a:gd name="T83" fmla="*/ 768 h 986"/>
                <a:gd name="T84" fmla="*/ 259 w 1017"/>
                <a:gd name="T85" fmla="*/ 631 h 986"/>
                <a:gd name="T86" fmla="*/ 425 w 1017"/>
                <a:gd name="T87" fmla="*/ 748 h 986"/>
                <a:gd name="T88" fmla="*/ 235 w 1017"/>
                <a:gd name="T89" fmla="*/ 623 h 986"/>
                <a:gd name="T90" fmla="*/ 371 w 1017"/>
                <a:gd name="T91" fmla="*/ 665 h 986"/>
                <a:gd name="T92" fmla="*/ 587 w 1017"/>
                <a:gd name="T93" fmla="*/ 423 h 986"/>
                <a:gd name="T94" fmla="*/ 524 w 1017"/>
                <a:gd name="T95" fmla="*/ 426 h 986"/>
                <a:gd name="T96" fmla="*/ 210 w 1017"/>
                <a:gd name="T97" fmla="*/ 549 h 986"/>
                <a:gd name="T98" fmla="*/ 187 w 1017"/>
                <a:gd name="T99" fmla="*/ 596 h 986"/>
                <a:gd name="T100" fmla="*/ 245 w 1017"/>
                <a:gd name="T101" fmla="*/ 699 h 986"/>
                <a:gd name="T102" fmla="*/ 417 w 1017"/>
                <a:gd name="T103" fmla="*/ 797 h 986"/>
                <a:gd name="T104" fmla="*/ 967 w 1017"/>
                <a:gd name="T105" fmla="*/ 156 h 986"/>
                <a:gd name="T106" fmla="*/ 911 w 1017"/>
                <a:gd name="T107" fmla="*/ 41 h 986"/>
                <a:gd name="T108" fmla="*/ 971 w 1017"/>
                <a:gd name="T109" fmla="*/ 200 h 986"/>
                <a:gd name="T110" fmla="*/ 949 w 1017"/>
                <a:gd name="T111" fmla="*/ 329 h 986"/>
                <a:gd name="T112" fmla="*/ 694 w 1017"/>
                <a:gd name="T113" fmla="*/ 393 h 986"/>
                <a:gd name="T114" fmla="*/ 431 w 1017"/>
                <a:gd name="T115" fmla="*/ 806 h 986"/>
                <a:gd name="T116" fmla="*/ 344 w 1017"/>
                <a:gd name="T117" fmla="*/ 625 h 986"/>
                <a:gd name="T118" fmla="*/ 264 w 1017"/>
                <a:gd name="T119" fmla="*/ 533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7" h="986">
                  <a:moveTo>
                    <a:pt x="1012" y="241"/>
                  </a:moveTo>
                  <a:cubicBezTo>
                    <a:pt x="1008" y="221"/>
                    <a:pt x="1001" y="201"/>
                    <a:pt x="993" y="183"/>
                  </a:cubicBezTo>
                  <a:cubicBezTo>
                    <a:pt x="984" y="165"/>
                    <a:pt x="974" y="148"/>
                    <a:pt x="962" y="132"/>
                  </a:cubicBezTo>
                  <a:cubicBezTo>
                    <a:pt x="957" y="126"/>
                    <a:pt x="952" y="121"/>
                    <a:pt x="947" y="116"/>
                  </a:cubicBezTo>
                  <a:cubicBezTo>
                    <a:pt x="952" y="111"/>
                    <a:pt x="956" y="105"/>
                    <a:pt x="960" y="100"/>
                  </a:cubicBezTo>
                  <a:cubicBezTo>
                    <a:pt x="965" y="93"/>
                    <a:pt x="971" y="86"/>
                    <a:pt x="977" y="80"/>
                  </a:cubicBezTo>
                  <a:cubicBezTo>
                    <a:pt x="983" y="74"/>
                    <a:pt x="989" y="68"/>
                    <a:pt x="993" y="61"/>
                  </a:cubicBezTo>
                  <a:cubicBezTo>
                    <a:pt x="994" y="60"/>
                    <a:pt x="993" y="57"/>
                    <a:pt x="992" y="56"/>
                  </a:cubicBezTo>
                  <a:cubicBezTo>
                    <a:pt x="991" y="55"/>
                    <a:pt x="991" y="54"/>
                    <a:pt x="990" y="54"/>
                  </a:cubicBezTo>
                  <a:cubicBezTo>
                    <a:pt x="974" y="46"/>
                    <a:pt x="958" y="42"/>
                    <a:pt x="941" y="38"/>
                  </a:cubicBezTo>
                  <a:cubicBezTo>
                    <a:pt x="932" y="37"/>
                    <a:pt x="924" y="35"/>
                    <a:pt x="916" y="33"/>
                  </a:cubicBezTo>
                  <a:cubicBezTo>
                    <a:pt x="911" y="32"/>
                    <a:pt x="906" y="31"/>
                    <a:pt x="901" y="30"/>
                  </a:cubicBezTo>
                  <a:cubicBezTo>
                    <a:pt x="896" y="29"/>
                    <a:pt x="891" y="27"/>
                    <a:pt x="885" y="26"/>
                  </a:cubicBezTo>
                  <a:cubicBezTo>
                    <a:pt x="844" y="17"/>
                    <a:pt x="803" y="10"/>
                    <a:pt x="762" y="0"/>
                  </a:cubicBezTo>
                  <a:cubicBezTo>
                    <a:pt x="761" y="0"/>
                    <a:pt x="761" y="0"/>
                    <a:pt x="761" y="0"/>
                  </a:cubicBezTo>
                  <a:cubicBezTo>
                    <a:pt x="760" y="0"/>
                    <a:pt x="759" y="0"/>
                    <a:pt x="759" y="0"/>
                  </a:cubicBezTo>
                  <a:cubicBezTo>
                    <a:pt x="759" y="0"/>
                    <a:pt x="759" y="0"/>
                    <a:pt x="759" y="0"/>
                  </a:cubicBezTo>
                  <a:cubicBezTo>
                    <a:pt x="758" y="0"/>
                    <a:pt x="758" y="1"/>
                    <a:pt x="758" y="1"/>
                  </a:cubicBezTo>
                  <a:cubicBezTo>
                    <a:pt x="758" y="1"/>
                    <a:pt x="758" y="1"/>
                    <a:pt x="758" y="1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3"/>
                    <a:pt x="757" y="3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5"/>
                    <a:pt x="757" y="5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8" y="6"/>
                    <a:pt x="758" y="7"/>
                  </a:cubicBezTo>
                  <a:cubicBezTo>
                    <a:pt x="758" y="7"/>
                    <a:pt x="758" y="7"/>
                    <a:pt x="758" y="7"/>
                  </a:cubicBezTo>
                  <a:cubicBezTo>
                    <a:pt x="758" y="7"/>
                    <a:pt x="758" y="8"/>
                    <a:pt x="758" y="8"/>
                  </a:cubicBezTo>
                  <a:cubicBezTo>
                    <a:pt x="758" y="9"/>
                    <a:pt x="758" y="9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1"/>
                    <a:pt x="759" y="11"/>
                    <a:pt x="760" y="12"/>
                  </a:cubicBezTo>
                  <a:cubicBezTo>
                    <a:pt x="760" y="14"/>
                    <a:pt x="761" y="15"/>
                    <a:pt x="761" y="16"/>
                  </a:cubicBezTo>
                  <a:cubicBezTo>
                    <a:pt x="761" y="16"/>
                    <a:pt x="761" y="16"/>
                    <a:pt x="761" y="17"/>
                  </a:cubicBezTo>
                  <a:cubicBezTo>
                    <a:pt x="761" y="17"/>
                    <a:pt x="762" y="17"/>
                    <a:pt x="762" y="18"/>
                  </a:cubicBezTo>
                  <a:cubicBezTo>
                    <a:pt x="762" y="19"/>
                    <a:pt x="762" y="20"/>
                    <a:pt x="763" y="22"/>
                  </a:cubicBezTo>
                  <a:cubicBezTo>
                    <a:pt x="765" y="28"/>
                    <a:pt x="768" y="33"/>
                    <a:pt x="771" y="39"/>
                  </a:cubicBezTo>
                  <a:cubicBezTo>
                    <a:pt x="772" y="43"/>
                    <a:pt x="775" y="46"/>
                    <a:pt x="777" y="50"/>
                  </a:cubicBezTo>
                  <a:cubicBezTo>
                    <a:pt x="779" y="54"/>
                    <a:pt x="781" y="58"/>
                    <a:pt x="783" y="62"/>
                  </a:cubicBezTo>
                  <a:cubicBezTo>
                    <a:pt x="787" y="69"/>
                    <a:pt x="791" y="77"/>
                    <a:pt x="795" y="84"/>
                  </a:cubicBezTo>
                  <a:cubicBezTo>
                    <a:pt x="797" y="88"/>
                    <a:pt x="800" y="92"/>
                    <a:pt x="802" y="95"/>
                  </a:cubicBezTo>
                  <a:cubicBezTo>
                    <a:pt x="804" y="99"/>
                    <a:pt x="806" y="102"/>
                    <a:pt x="808" y="106"/>
                  </a:cubicBezTo>
                  <a:cubicBezTo>
                    <a:pt x="812" y="113"/>
                    <a:pt x="817" y="120"/>
                    <a:pt x="821" y="128"/>
                  </a:cubicBezTo>
                  <a:cubicBezTo>
                    <a:pt x="826" y="135"/>
                    <a:pt x="830" y="142"/>
                    <a:pt x="835" y="149"/>
                  </a:cubicBezTo>
                  <a:cubicBezTo>
                    <a:pt x="839" y="156"/>
                    <a:pt x="843" y="163"/>
                    <a:pt x="848" y="170"/>
                  </a:cubicBezTo>
                  <a:cubicBezTo>
                    <a:pt x="850" y="174"/>
                    <a:pt x="852" y="177"/>
                    <a:pt x="854" y="181"/>
                  </a:cubicBezTo>
                  <a:cubicBezTo>
                    <a:pt x="857" y="184"/>
                    <a:pt x="858" y="188"/>
                    <a:pt x="861" y="191"/>
                  </a:cubicBezTo>
                  <a:cubicBezTo>
                    <a:pt x="861" y="192"/>
                    <a:pt x="861" y="192"/>
                    <a:pt x="862" y="192"/>
                  </a:cubicBezTo>
                  <a:cubicBezTo>
                    <a:pt x="862" y="193"/>
                    <a:pt x="862" y="195"/>
                    <a:pt x="863" y="196"/>
                  </a:cubicBezTo>
                  <a:cubicBezTo>
                    <a:pt x="864" y="197"/>
                    <a:pt x="867" y="197"/>
                    <a:pt x="869" y="196"/>
                  </a:cubicBezTo>
                  <a:cubicBezTo>
                    <a:pt x="886" y="179"/>
                    <a:pt x="903" y="162"/>
                    <a:pt x="919" y="145"/>
                  </a:cubicBezTo>
                  <a:cubicBezTo>
                    <a:pt x="927" y="153"/>
                    <a:pt x="935" y="162"/>
                    <a:pt x="942" y="170"/>
                  </a:cubicBezTo>
                  <a:cubicBezTo>
                    <a:pt x="949" y="181"/>
                    <a:pt x="956" y="191"/>
                    <a:pt x="961" y="203"/>
                  </a:cubicBezTo>
                  <a:cubicBezTo>
                    <a:pt x="965" y="212"/>
                    <a:pt x="968" y="222"/>
                    <a:pt x="969" y="232"/>
                  </a:cubicBezTo>
                  <a:cubicBezTo>
                    <a:pt x="970" y="244"/>
                    <a:pt x="970" y="256"/>
                    <a:pt x="969" y="267"/>
                  </a:cubicBezTo>
                  <a:cubicBezTo>
                    <a:pt x="967" y="277"/>
                    <a:pt x="965" y="286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6"/>
                    <a:pt x="961" y="296"/>
                  </a:cubicBezTo>
                  <a:cubicBezTo>
                    <a:pt x="958" y="303"/>
                    <a:pt x="954" y="310"/>
                    <a:pt x="949" y="316"/>
                  </a:cubicBezTo>
                  <a:cubicBezTo>
                    <a:pt x="943" y="324"/>
                    <a:pt x="936" y="330"/>
                    <a:pt x="929" y="336"/>
                  </a:cubicBezTo>
                  <a:cubicBezTo>
                    <a:pt x="919" y="343"/>
                    <a:pt x="908" y="349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5"/>
                    <a:pt x="896" y="355"/>
                    <a:pt x="896" y="355"/>
                  </a:cubicBezTo>
                  <a:cubicBezTo>
                    <a:pt x="896" y="355"/>
                    <a:pt x="896" y="355"/>
                    <a:pt x="896" y="355"/>
                  </a:cubicBezTo>
                  <a:cubicBezTo>
                    <a:pt x="885" y="359"/>
                    <a:pt x="874" y="363"/>
                    <a:pt x="862" y="366"/>
                  </a:cubicBezTo>
                  <a:cubicBezTo>
                    <a:pt x="847" y="370"/>
                    <a:pt x="831" y="372"/>
                    <a:pt x="815" y="374"/>
                  </a:cubicBezTo>
                  <a:cubicBezTo>
                    <a:pt x="815" y="374"/>
                    <a:pt x="815" y="374"/>
                    <a:pt x="816" y="374"/>
                  </a:cubicBezTo>
                  <a:cubicBezTo>
                    <a:pt x="789" y="378"/>
                    <a:pt x="762" y="379"/>
                    <a:pt x="736" y="380"/>
                  </a:cubicBezTo>
                  <a:cubicBezTo>
                    <a:pt x="731" y="380"/>
                    <a:pt x="727" y="380"/>
                    <a:pt x="722" y="380"/>
                  </a:cubicBezTo>
                  <a:cubicBezTo>
                    <a:pt x="698" y="380"/>
                    <a:pt x="675" y="379"/>
                    <a:pt x="651" y="378"/>
                  </a:cubicBezTo>
                  <a:cubicBezTo>
                    <a:pt x="596" y="375"/>
                    <a:pt x="540" y="371"/>
                    <a:pt x="485" y="373"/>
                  </a:cubicBezTo>
                  <a:cubicBezTo>
                    <a:pt x="458" y="374"/>
                    <a:pt x="431" y="376"/>
                    <a:pt x="405" y="380"/>
                  </a:cubicBezTo>
                  <a:cubicBezTo>
                    <a:pt x="378" y="385"/>
                    <a:pt x="351" y="392"/>
                    <a:pt x="326" y="402"/>
                  </a:cubicBezTo>
                  <a:cubicBezTo>
                    <a:pt x="313" y="406"/>
                    <a:pt x="300" y="412"/>
                    <a:pt x="288" y="418"/>
                  </a:cubicBezTo>
                  <a:cubicBezTo>
                    <a:pt x="278" y="424"/>
                    <a:pt x="268" y="430"/>
                    <a:pt x="259" y="436"/>
                  </a:cubicBezTo>
                  <a:cubicBezTo>
                    <a:pt x="250" y="442"/>
                    <a:pt x="243" y="449"/>
                    <a:pt x="236" y="456"/>
                  </a:cubicBezTo>
                  <a:cubicBezTo>
                    <a:pt x="229" y="463"/>
                    <a:pt x="223" y="470"/>
                    <a:pt x="218" y="478"/>
                  </a:cubicBezTo>
                  <a:cubicBezTo>
                    <a:pt x="207" y="493"/>
                    <a:pt x="200" y="510"/>
                    <a:pt x="195" y="527"/>
                  </a:cubicBezTo>
                  <a:cubicBezTo>
                    <a:pt x="191" y="544"/>
                    <a:pt x="189" y="561"/>
                    <a:pt x="189" y="578"/>
                  </a:cubicBezTo>
                  <a:cubicBezTo>
                    <a:pt x="187" y="578"/>
                    <a:pt x="184" y="579"/>
                    <a:pt x="181" y="579"/>
                  </a:cubicBezTo>
                  <a:cubicBezTo>
                    <a:pt x="169" y="580"/>
                    <a:pt x="158" y="582"/>
                    <a:pt x="146" y="586"/>
                  </a:cubicBezTo>
                  <a:cubicBezTo>
                    <a:pt x="135" y="589"/>
                    <a:pt x="124" y="593"/>
                    <a:pt x="114" y="598"/>
                  </a:cubicBezTo>
                  <a:cubicBezTo>
                    <a:pt x="103" y="603"/>
                    <a:pt x="93" y="610"/>
                    <a:pt x="84" y="617"/>
                  </a:cubicBezTo>
                  <a:cubicBezTo>
                    <a:pt x="74" y="624"/>
                    <a:pt x="65" y="632"/>
                    <a:pt x="57" y="641"/>
                  </a:cubicBezTo>
                  <a:cubicBezTo>
                    <a:pt x="41" y="657"/>
                    <a:pt x="28" y="676"/>
                    <a:pt x="19" y="697"/>
                  </a:cubicBezTo>
                  <a:cubicBezTo>
                    <a:pt x="14" y="708"/>
                    <a:pt x="11" y="719"/>
                    <a:pt x="8" y="730"/>
                  </a:cubicBezTo>
                  <a:cubicBezTo>
                    <a:pt x="5" y="741"/>
                    <a:pt x="3" y="753"/>
                    <a:pt x="2" y="765"/>
                  </a:cubicBezTo>
                  <a:cubicBezTo>
                    <a:pt x="0" y="788"/>
                    <a:pt x="3" y="812"/>
                    <a:pt x="10" y="834"/>
                  </a:cubicBezTo>
                  <a:cubicBezTo>
                    <a:pt x="14" y="845"/>
                    <a:pt x="18" y="855"/>
                    <a:pt x="24" y="865"/>
                  </a:cubicBezTo>
                  <a:cubicBezTo>
                    <a:pt x="29" y="874"/>
                    <a:pt x="36" y="883"/>
                    <a:pt x="43" y="892"/>
                  </a:cubicBezTo>
                  <a:cubicBezTo>
                    <a:pt x="57" y="910"/>
                    <a:pt x="75" y="925"/>
                    <a:pt x="94" y="937"/>
                  </a:cubicBezTo>
                  <a:cubicBezTo>
                    <a:pt x="116" y="952"/>
                    <a:pt x="140" y="963"/>
                    <a:pt x="165" y="972"/>
                  </a:cubicBezTo>
                  <a:cubicBezTo>
                    <a:pt x="165" y="972"/>
                    <a:pt x="166" y="973"/>
                    <a:pt x="166" y="973"/>
                  </a:cubicBezTo>
                  <a:cubicBezTo>
                    <a:pt x="170" y="974"/>
                    <a:pt x="173" y="975"/>
                    <a:pt x="176" y="976"/>
                  </a:cubicBezTo>
                  <a:cubicBezTo>
                    <a:pt x="180" y="977"/>
                    <a:pt x="184" y="978"/>
                    <a:pt x="188" y="979"/>
                  </a:cubicBezTo>
                  <a:cubicBezTo>
                    <a:pt x="193" y="981"/>
                    <a:pt x="197" y="982"/>
                    <a:pt x="202" y="983"/>
                  </a:cubicBezTo>
                  <a:cubicBezTo>
                    <a:pt x="204" y="983"/>
                    <a:pt x="206" y="984"/>
                    <a:pt x="208" y="984"/>
                  </a:cubicBezTo>
                  <a:cubicBezTo>
                    <a:pt x="208" y="984"/>
                    <a:pt x="208" y="984"/>
                    <a:pt x="209" y="984"/>
                  </a:cubicBezTo>
                  <a:cubicBezTo>
                    <a:pt x="209" y="984"/>
                    <a:pt x="209" y="984"/>
                    <a:pt x="209" y="984"/>
                  </a:cubicBezTo>
                  <a:cubicBezTo>
                    <a:pt x="210" y="985"/>
                    <a:pt x="212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5" y="985"/>
                    <a:pt x="217" y="986"/>
                    <a:pt x="219" y="986"/>
                  </a:cubicBezTo>
                  <a:cubicBezTo>
                    <a:pt x="221" y="986"/>
                    <a:pt x="223" y="986"/>
                    <a:pt x="225" y="986"/>
                  </a:cubicBezTo>
                  <a:cubicBezTo>
                    <a:pt x="226" y="986"/>
                    <a:pt x="227" y="986"/>
                    <a:pt x="228" y="986"/>
                  </a:cubicBezTo>
                  <a:cubicBezTo>
                    <a:pt x="228" y="986"/>
                    <a:pt x="228" y="986"/>
                    <a:pt x="228" y="986"/>
                  </a:cubicBezTo>
                  <a:cubicBezTo>
                    <a:pt x="228" y="986"/>
                    <a:pt x="227" y="986"/>
                    <a:pt x="227" y="985"/>
                  </a:cubicBezTo>
                  <a:cubicBezTo>
                    <a:pt x="226" y="985"/>
                    <a:pt x="225" y="985"/>
                    <a:pt x="224" y="985"/>
                  </a:cubicBezTo>
                  <a:cubicBezTo>
                    <a:pt x="221" y="984"/>
                    <a:pt x="219" y="983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3" y="980"/>
                    <a:pt x="210" y="979"/>
                    <a:pt x="207" y="978"/>
                  </a:cubicBezTo>
                  <a:cubicBezTo>
                    <a:pt x="203" y="976"/>
                    <a:pt x="200" y="975"/>
                    <a:pt x="197" y="973"/>
                  </a:cubicBezTo>
                  <a:cubicBezTo>
                    <a:pt x="194" y="971"/>
                    <a:pt x="190" y="969"/>
                    <a:pt x="187" y="967"/>
                  </a:cubicBezTo>
                  <a:cubicBezTo>
                    <a:pt x="186" y="967"/>
                    <a:pt x="185" y="966"/>
                    <a:pt x="184" y="965"/>
                  </a:cubicBezTo>
                  <a:cubicBezTo>
                    <a:pt x="182" y="965"/>
                    <a:pt x="180" y="964"/>
                    <a:pt x="178" y="963"/>
                  </a:cubicBezTo>
                  <a:cubicBezTo>
                    <a:pt x="177" y="962"/>
                    <a:pt x="176" y="962"/>
                    <a:pt x="175" y="961"/>
                  </a:cubicBezTo>
                  <a:cubicBezTo>
                    <a:pt x="173" y="960"/>
                    <a:pt x="171" y="959"/>
                    <a:pt x="168" y="958"/>
                  </a:cubicBezTo>
                  <a:cubicBezTo>
                    <a:pt x="168" y="957"/>
                    <a:pt x="167" y="956"/>
                    <a:pt x="166" y="956"/>
                  </a:cubicBezTo>
                  <a:cubicBezTo>
                    <a:pt x="154" y="949"/>
                    <a:pt x="142" y="942"/>
                    <a:pt x="131" y="933"/>
                  </a:cubicBezTo>
                  <a:cubicBezTo>
                    <a:pt x="131" y="933"/>
                    <a:pt x="131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17" y="922"/>
                    <a:pt x="104" y="911"/>
                    <a:pt x="94" y="897"/>
                  </a:cubicBezTo>
                  <a:cubicBezTo>
                    <a:pt x="86" y="886"/>
                    <a:pt x="79" y="875"/>
                    <a:pt x="73" y="862"/>
                  </a:cubicBezTo>
                  <a:cubicBezTo>
                    <a:pt x="68" y="850"/>
                    <a:pt x="65" y="837"/>
                    <a:pt x="63" y="825"/>
                  </a:cubicBezTo>
                  <a:cubicBezTo>
                    <a:pt x="63" y="825"/>
                    <a:pt x="63" y="825"/>
                    <a:pt x="63" y="825"/>
                  </a:cubicBezTo>
                  <a:cubicBezTo>
                    <a:pt x="61" y="811"/>
                    <a:pt x="61" y="796"/>
                    <a:pt x="63" y="782"/>
                  </a:cubicBezTo>
                  <a:cubicBezTo>
                    <a:pt x="63" y="782"/>
                    <a:pt x="63" y="782"/>
                    <a:pt x="63" y="782"/>
                  </a:cubicBezTo>
                  <a:cubicBezTo>
                    <a:pt x="66" y="764"/>
                    <a:pt x="71" y="747"/>
                    <a:pt x="78" y="730"/>
                  </a:cubicBezTo>
                  <a:cubicBezTo>
                    <a:pt x="78" y="730"/>
                    <a:pt x="78" y="730"/>
                    <a:pt x="78" y="730"/>
                  </a:cubicBezTo>
                  <a:cubicBezTo>
                    <a:pt x="85" y="713"/>
                    <a:pt x="95" y="697"/>
                    <a:pt x="106" y="682"/>
                  </a:cubicBezTo>
                  <a:cubicBezTo>
                    <a:pt x="116" y="670"/>
                    <a:pt x="127" y="658"/>
                    <a:pt x="139" y="649"/>
                  </a:cubicBezTo>
                  <a:cubicBezTo>
                    <a:pt x="149" y="641"/>
                    <a:pt x="160" y="635"/>
                    <a:pt x="171" y="630"/>
                  </a:cubicBezTo>
                  <a:cubicBezTo>
                    <a:pt x="171" y="630"/>
                    <a:pt x="171" y="630"/>
                    <a:pt x="171" y="630"/>
                  </a:cubicBezTo>
                  <a:cubicBezTo>
                    <a:pt x="171" y="630"/>
                    <a:pt x="171" y="630"/>
                    <a:pt x="171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9" y="626"/>
                    <a:pt x="187" y="624"/>
                    <a:pt x="195" y="622"/>
                  </a:cubicBezTo>
                  <a:cubicBezTo>
                    <a:pt x="196" y="627"/>
                    <a:pt x="197" y="631"/>
                    <a:pt x="199" y="636"/>
                  </a:cubicBezTo>
                  <a:cubicBezTo>
                    <a:pt x="204" y="654"/>
                    <a:pt x="212" y="672"/>
                    <a:pt x="221" y="688"/>
                  </a:cubicBezTo>
                  <a:cubicBezTo>
                    <a:pt x="241" y="722"/>
                    <a:pt x="267" y="752"/>
                    <a:pt x="299" y="775"/>
                  </a:cubicBezTo>
                  <a:cubicBezTo>
                    <a:pt x="304" y="779"/>
                    <a:pt x="310" y="782"/>
                    <a:pt x="316" y="786"/>
                  </a:cubicBezTo>
                  <a:cubicBezTo>
                    <a:pt x="323" y="790"/>
                    <a:pt x="330" y="793"/>
                    <a:pt x="338" y="797"/>
                  </a:cubicBezTo>
                  <a:cubicBezTo>
                    <a:pt x="354" y="804"/>
                    <a:pt x="371" y="810"/>
                    <a:pt x="388" y="814"/>
                  </a:cubicBezTo>
                  <a:cubicBezTo>
                    <a:pt x="404" y="817"/>
                    <a:pt x="420" y="818"/>
                    <a:pt x="436" y="814"/>
                  </a:cubicBezTo>
                  <a:cubicBezTo>
                    <a:pt x="439" y="813"/>
                    <a:pt x="443" y="812"/>
                    <a:pt x="446" y="810"/>
                  </a:cubicBezTo>
                  <a:cubicBezTo>
                    <a:pt x="449" y="808"/>
                    <a:pt x="452" y="806"/>
                    <a:pt x="455" y="804"/>
                  </a:cubicBezTo>
                  <a:cubicBezTo>
                    <a:pt x="461" y="799"/>
                    <a:pt x="465" y="793"/>
                    <a:pt x="469" y="786"/>
                  </a:cubicBezTo>
                  <a:cubicBezTo>
                    <a:pt x="473" y="777"/>
                    <a:pt x="474" y="766"/>
                    <a:pt x="475" y="756"/>
                  </a:cubicBezTo>
                  <a:cubicBezTo>
                    <a:pt x="475" y="746"/>
                    <a:pt x="473" y="736"/>
                    <a:pt x="470" y="726"/>
                  </a:cubicBezTo>
                  <a:cubicBezTo>
                    <a:pt x="463" y="705"/>
                    <a:pt x="450" y="687"/>
                    <a:pt x="435" y="672"/>
                  </a:cubicBezTo>
                  <a:cubicBezTo>
                    <a:pt x="419" y="656"/>
                    <a:pt x="402" y="643"/>
                    <a:pt x="383" y="631"/>
                  </a:cubicBezTo>
                  <a:cubicBezTo>
                    <a:pt x="377" y="627"/>
                    <a:pt x="370" y="622"/>
                    <a:pt x="363" y="618"/>
                  </a:cubicBezTo>
                  <a:cubicBezTo>
                    <a:pt x="361" y="617"/>
                    <a:pt x="358" y="616"/>
                    <a:pt x="356" y="615"/>
                  </a:cubicBezTo>
                  <a:cubicBezTo>
                    <a:pt x="355" y="614"/>
                    <a:pt x="354" y="614"/>
                    <a:pt x="354" y="613"/>
                  </a:cubicBezTo>
                  <a:cubicBezTo>
                    <a:pt x="344" y="608"/>
                    <a:pt x="334" y="604"/>
                    <a:pt x="325" y="600"/>
                  </a:cubicBezTo>
                  <a:cubicBezTo>
                    <a:pt x="303" y="592"/>
                    <a:pt x="281" y="586"/>
                    <a:pt x="259" y="582"/>
                  </a:cubicBezTo>
                  <a:cubicBezTo>
                    <a:pt x="261" y="567"/>
                    <a:pt x="265" y="553"/>
                    <a:pt x="270" y="540"/>
                  </a:cubicBezTo>
                  <a:cubicBezTo>
                    <a:pt x="270" y="540"/>
                    <a:pt x="270" y="540"/>
                    <a:pt x="270" y="540"/>
                  </a:cubicBezTo>
                  <a:cubicBezTo>
                    <a:pt x="275" y="528"/>
                    <a:pt x="282" y="517"/>
                    <a:pt x="290" y="507"/>
                  </a:cubicBezTo>
                  <a:cubicBezTo>
                    <a:pt x="290" y="507"/>
                    <a:pt x="289" y="507"/>
                    <a:pt x="289" y="507"/>
                  </a:cubicBezTo>
                  <a:cubicBezTo>
                    <a:pt x="290" y="507"/>
                    <a:pt x="290" y="507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7" y="497"/>
                    <a:pt x="306" y="488"/>
                    <a:pt x="315" y="481"/>
                  </a:cubicBezTo>
                  <a:cubicBezTo>
                    <a:pt x="324" y="474"/>
                    <a:pt x="333" y="469"/>
                    <a:pt x="343" y="464"/>
                  </a:cubicBezTo>
                  <a:cubicBezTo>
                    <a:pt x="356" y="459"/>
                    <a:pt x="370" y="456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409" y="450"/>
                    <a:pt x="433" y="451"/>
                    <a:pt x="458" y="452"/>
                  </a:cubicBezTo>
                  <a:cubicBezTo>
                    <a:pt x="473" y="452"/>
                    <a:pt x="488" y="453"/>
                    <a:pt x="503" y="453"/>
                  </a:cubicBezTo>
                  <a:cubicBezTo>
                    <a:pt x="520" y="453"/>
                    <a:pt x="536" y="453"/>
                    <a:pt x="552" y="453"/>
                  </a:cubicBezTo>
                  <a:cubicBezTo>
                    <a:pt x="585" y="452"/>
                    <a:pt x="618" y="450"/>
                    <a:pt x="651" y="449"/>
                  </a:cubicBezTo>
                  <a:cubicBezTo>
                    <a:pt x="682" y="447"/>
                    <a:pt x="713" y="445"/>
                    <a:pt x="745" y="443"/>
                  </a:cubicBezTo>
                  <a:cubicBezTo>
                    <a:pt x="769" y="442"/>
                    <a:pt x="793" y="440"/>
                    <a:pt x="817" y="437"/>
                  </a:cubicBezTo>
                  <a:cubicBezTo>
                    <a:pt x="842" y="434"/>
                    <a:pt x="867" y="430"/>
                    <a:pt x="892" y="423"/>
                  </a:cubicBezTo>
                  <a:cubicBezTo>
                    <a:pt x="914" y="417"/>
                    <a:pt x="937" y="409"/>
                    <a:pt x="956" y="396"/>
                  </a:cubicBezTo>
                  <a:cubicBezTo>
                    <a:pt x="965" y="391"/>
                    <a:pt x="973" y="384"/>
                    <a:pt x="980" y="377"/>
                  </a:cubicBezTo>
                  <a:cubicBezTo>
                    <a:pt x="987" y="370"/>
                    <a:pt x="993" y="362"/>
                    <a:pt x="998" y="354"/>
                  </a:cubicBezTo>
                  <a:cubicBezTo>
                    <a:pt x="1002" y="346"/>
                    <a:pt x="1006" y="337"/>
                    <a:pt x="1009" y="328"/>
                  </a:cubicBezTo>
                  <a:cubicBezTo>
                    <a:pt x="1012" y="319"/>
                    <a:pt x="1014" y="309"/>
                    <a:pt x="1015" y="300"/>
                  </a:cubicBezTo>
                  <a:cubicBezTo>
                    <a:pt x="1017" y="280"/>
                    <a:pt x="1016" y="260"/>
                    <a:pt x="1012" y="241"/>
                  </a:cubicBezTo>
                  <a:close/>
                  <a:moveTo>
                    <a:pt x="15" y="762"/>
                  </a:moveTo>
                  <a:cubicBezTo>
                    <a:pt x="15" y="758"/>
                    <a:pt x="15" y="753"/>
                    <a:pt x="16" y="749"/>
                  </a:cubicBezTo>
                  <a:cubicBezTo>
                    <a:pt x="16" y="754"/>
                    <a:pt x="16" y="760"/>
                    <a:pt x="16" y="765"/>
                  </a:cubicBezTo>
                  <a:cubicBezTo>
                    <a:pt x="16" y="768"/>
                    <a:pt x="17" y="770"/>
                    <a:pt x="17" y="773"/>
                  </a:cubicBezTo>
                  <a:cubicBezTo>
                    <a:pt x="17" y="778"/>
                    <a:pt x="18" y="782"/>
                    <a:pt x="18" y="787"/>
                  </a:cubicBezTo>
                  <a:cubicBezTo>
                    <a:pt x="19" y="791"/>
                    <a:pt x="19" y="796"/>
                    <a:pt x="20" y="800"/>
                  </a:cubicBezTo>
                  <a:cubicBezTo>
                    <a:pt x="21" y="805"/>
                    <a:pt x="21" y="809"/>
                    <a:pt x="22" y="813"/>
                  </a:cubicBezTo>
                  <a:cubicBezTo>
                    <a:pt x="22" y="818"/>
                    <a:pt x="23" y="823"/>
                    <a:pt x="24" y="828"/>
                  </a:cubicBezTo>
                  <a:cubicBezTo>
                    <a:pt x="24" y="829"/>
                    <a:pt x="24" y="830"/>
                    <a:pt x="24" y="831"/>
                  </a:cubicBezTo>
                  <a:cubicBezTo>
                    <a:pt x="24" y="830"/>
                    <a:pt x="24" y="829"/>
                    <a:pt x="24" y="828"/>
                  </a:cubicBezTo>
                  <a:cubicBezTo>
                    <a:pt x="22" y="823"/>
                    <a:pt x="20" y="817"/>
                    <a:pt x="19" y="812"/>
                  </a:cubicBezTo>
                  <a:cubicBezTo>
                    <a:pt x="17" y="805"/>
                    <a:pt x="16" y="798"/>
                    <a:pt x="16" y="791"/>
                  </a:cubicBezTo>
                  <a:cubicBezTo>
                    <a:pt x="15" y="781"/>
                    <a:pt x="15" y="771"/>
                    <a:pt x="15" y="762"/>
                  </a:cubicBezTo>
                  <a:close/>
                  <a:moveTo>
                    <a:pt x="268" y="451"/>
                  </a:moveTo>
                  <a:cubicBezTo>
                    <a:pt x="272" y="447"/>
                    <a:pt x="277" y="444"/>
                    <a:pt x="282" y="441"/>
                  </a:cubicBezTo>
                  <a:cubicBezTo>
                    <a:pt x="287" y="438"/>
                    <a:pt x="292" y="435"/>
                    <a:pt x="297" y="433"/>
                  </a:cubicBezTo>
                  <a:cubicBezTo>
                    <a:pt x="303" y="430"/>
                    <a:pt x="308" y="428"/>
                    <a:pt x="313" y="426"/>
                  </a:cubicBezTo>
                  <a:cubicBezTo>
                    <a:pt x="314" y="425"/>
                    <a:pt x="316" y="424"/>
                    <a:pt x="317" y="424"/>
                  </a:cubicBezTo>
                  <a:cubicBezTo>
                    <a:pt x="313" y="427"/>
                    <a:pt x="309" y="430"/>
                    <a:pt x="305" y="433"/>
                  </a:cubicBezTo>
                  <a:cubicBezTo>
                    <a:pt x="298" y="439"/>
                    <a:pt x="291" y="445"/>
                    <a:pt x="284" y="451"/>
                  </a:cubicBezTo>
                  <a:cubicBezTo>
                    <a:pt x="280" y="453"/>
                    <a:pt x="276" y="456"/>
                    <a:pt x="272" y="459"/>
                  </a:cubicBezTo>
                  <a:cubicBezTo>
                    <a:pt x="268" y="462"/>
                    <a:pt x="264" y="465"/>
                    <a:pt x="260" y="468"/>
                  </a:cubicBezTo>
                  <a:cubicBezTo>
                    <a:pt x="252" y="474"/>
                    <a:pt x="245" y="480"/>
                    <a:pt x="239" y="488"/>
                  </a:cubicBezTo>
                  <a:cubicBezTo>
                    <a:pt x="235" y="492"/>
                    <a:pt x="232" y="496"/>
                    <a:pt x="229" y="500"/>
                  </a:cubicBezTo>
                  <a:cubicBezTo>
                    <a:pt x="227" y="503"/>
                    <a:pt x="225" y="506"/>
                    <a:pt x="223" y="509"/>
                  </a:cubicBezTo>
                  <a:cubicBezTo>
                    <a:pt x="223" y="509"/>
                    <a:pt x="223" y="508"/>
                    <a:pt x="223" y="508"/>
                  </a:cubicBezTo>
                  <a:cubicBezTo>
                    <a:pt x="225" y="503"/>
                    <a:pt x="227" y="499"/>
                    <a:pt x="229" y="494"/>
                  </a:cubicBezTo>
                  <a:cubicBezTo>
                    <a:pt x="233" y="486"/>
                    <a:pt x="239" y="479"/>
                    <a:pt x="245" y="473"/>
                  </a:cubicBezTo>
                  <a:cubicBezTo>
                    <a:pt x="248" y="469"/>
                    <a:pt x="252" y="465"/>
                    <a:pt x="256" y="462"/>
                  </a:cubicBezTo>
                  <a:cubicBezTo>
                    <a:pt x="260" y="458"/>
                    <a:pt x="264" y="454"/>
                    <a:pt x="268" y="451"/>
                  </a:cubicBezTo>
                  <a:close/>
                  <a:moveTo>
                    <a:pt x="910" y="366"/>
                  </a:moveTo>
                  <a:cubicBezTo>
                    <a:pt x="913" y="365"/>
                    <a:pt x="916" y="363"/>
                    <a:pt x="919" y="362"/>
                  </a:cubicBezTo>
                  <a:cubicBezTo>
                    <a:pt x="924" y="359"/>
                    <a:pt x="930" y="357"/>
                    <a:pt x="936" y="355"/>
                  </a:cubicBezTo>
                  <a:cubicBezTo>
                    <a:pt x="934" y="357"/>
                    <a:pt x="931" y="358"/>
                    <a:pt x="929" y="360"/>
                  </a:cubicBezTo>
                  <a:cubicBezTo>
                    <a:pt x="929" y="360"/>
                    <a:pt x="928" y="360"/>
                    <a:pt x="928" y="361"/>
                  </a:cubicBezTo>
                  <a:cubicBezTo>
                    <a:pt x="919" y="366"/>
                    <a:pt x="909" y="372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89" y="379"/>
                    <a:pt x="880" y="380"/>
                    <a:pt x="871" y="382"/>
                  </a:cubicBezTo>
                  <a:cubicBezTo>
                    <a:pt x="876" y="380"/>
                    <a:pt x="880" y="379"/>
                    <a:pt x="884" y="377"/>
                  </a:cubicBezTo>
                  <a:cubicBezTo>
                    <a:pt x="890" y="375"/>
                    <a:pt x="896" y="373"/>
                    <a:pt x="902" y="370"/>
                  </a:cubicBezTo>
                  <a:cubicBezTo>
                    <a:pt x="905" y="369"/>
                    <a:pt x="907" y="368"/>
                    <a:pt x="910" y="366"/>
                  </a:cubicBezTo>
                  <a:close/>
                  <a:moveTo>
                    <a:pt x="920" y="96"/>
                  </a:moveTo>
                  <a:cubicBezTo>
                    <a:pt x="921" y="97"/>
                    <a:pt x="922" y="97"/>
                    <a:pt x="923" y="98"/>
                  </a:cubicBezTo>
                  <a:cubicBezTo>
                    <a:pt x="923" y="98"/>
                    <a:pt x="922" y="98"/>
                    <a:pt x="922" y="98"/>
                  </a:cubicBezTo>
                  <a:cubicBezTo>
                    <a:pt x="920" y="98"/>
                    <a:pt x="919" y="99"/>
                    <a:pt x="917" y="99"/>
                  </a:cubicBezTo>
                  <a:cubicBezTo>
                    <a:pt x="916" y="99"/>
                    <a:pt x="914" y="98"/>
                    <a:pt x="912" y="98"/>
                  </a:cubicBezTo>
                  <a:cubicBezTo>
                    <a:pt x="904" y="95"/>
                    <a:pt x="897" y="89"/>
                    <a:pt x="889" y="84"/>
                  </a:cubicBezTo>
                  <a:cubicBezTo>
                    <a:pt x="885" y="81"/>
                    <a:pt x="881" y="79"/>
                    <a:pt x="877" y="77"/>
                  </a:cubicBezTo>
                  <a:cubicBezTo>
                    <a:pt x="874" y="75"/>
                    <a:pt x="871" y="73"/>
                    <a:pt x="868" y="72"/>
                  </a:cubicBezTo>
                  <a:cubicBezTo>
                    <a:pt x="880" y="76"/>
                    <a:pt x="892" y="82"/>
                    <a:pt x="903" y="88"/>
                  </a:cubicBezTo>
                  <a:cubicBezTo>
                    <a:pt x="909" y="90"/>
                    <a:pt x="914" y="93"/>
                    <a:pt x="920" y="96"/>
                  </a:cubicBezTo>
                  <a:close/>
                  <a:moveTo>
                    <a:pt x="834" y="80"/>
                  </a:moveTo>
                  <a:cubicBezTo>
                    <a:pt x="840" y="84"/>
                    <a:pt x="845" y="88"/>
                    <a:pt x="850" y="92"/>
                  </a:cubicBezTo>
                  <a:cubicBezTo>
                    <a:pt x="856" y="96"/>
                    <a:pt x="860" y="101"/>
                    <a:pt x="865" y="106"/>
                  </a:cubicBezTo>
                  <a:cubicBezTo>
                    <a:pt x="868" y="108"/>
                    <a:pt x="870" y="111"/>
                    <a:pt x="872" y="113"/>
                  </a:cubicBezTo>
                  <a:cubicBezTo>
                    <a:pt x="872" y="113"/>
                    <a:pt x="872" y="113"/>
                    <a:pt x="872" y="113"/>
                  </a:cubicBezTo>
                  <a:cubicBezTo>
                    <a:pt x="863" y="106"/>
                    <a:pt x="855" y="99"/>
                    <a:pt x="847" y="93"/>
                  </a:cubicBezTo>
                  <a:cubicBezTo>
                    <a:pt x="844" y="90"/>
                    <a:pt x="841" y="88"/>
                    <a:pt x="837" y="85"/>
                  </a:cubicBezTo>
                  <a:cubicBezTo>
                    <a:pt x="836" y="84"/>
                    <a:pt x="835" y="83"/>
                    <a:pt x="834" y="82"/>
                  </a:cubicBezTo>
                  <a:cubicBezTo>
                    <a:pt x="831" y="80"/>
                    <a:pt x="828" y="77"/>
                    <a:pt x="826" y="74"/>
                  </a:cubicBezTo>
                  <a:cubicBezTo>
                    <a:pt x="824" y="73"/>
                    <a:pt x="823" y="72"/>
                    <a:pt x="822" y="71"/>
                  </a:cubicBezTo>
                  <a:cubicBezTo>
                    <a:pt x="826" y="74"/>
                    <a:pt x="830" y="77"/>
                    <a:pt x="834" y="80"/>
                  </a:cubicBezTo>
                  <a:close/>
                  <a:moveTo>
                    <a:pt x="888" y="140"/>
                  </a:moveTo>
                  <a:cubicBezTo>
                    <a:pt x="885" y="139"/>
                    <a:pt x="882" y="137"/>
                    <a:pt x="879" y="135"/>
                  </a:cubicBezTo>
                  <a:cubicBezTo>
                    <a:pt x="877" y="133"/>
                    <a:pt x="874" y="131"/>
                    <a:pt x="872" y="128"/>
                  </a:cubicBezTo>
                  <a:cubicBezTo>
                    <a:pt x="871" y="127"/>
                    <a:pt x="870" y="126"/>
                    <a:pt x="870" y="125"/>
                  </a:cubicBezTo>
                  <a:cubicBezTo>
                    <a:pt x="870" y="125"/>
                    <a:pt x="870" y="125"/>
                    <a:pt x="870" y="125"/>
                  </a:cubicBezTo>
                  <a:cubicBezTo>
                    <a:pt x="870" y="125"/>
                    <a:pt x="870" y="126"/>
                    <a:pt x="871" y="126"/>
                  </a:cubicBezTo>
                  <a:cubicBezTo>
                    <a:pt x="875" y="129"/>
                    <a:pt x="879" y="133"/>
                    <a:pt x="883" y="136"/>
                  </a:cubicBezTo>
                  <a:cubicBezTo>
                    <a:pt x="885" y="138"/>
                    <a:pt x="886" y="139"/>
                    <a:pt x="888" y="140"/>
                  </a:cubicBezTo>
                  <a:cubicBezTo>
                    <a:pt x="888" y="140"/>
                    <a:pt x="888" y="140"/>
                    <a:pt x="888" y="140"/>
                  </a:cubicBezTo>
                  <a:close/>
                  <a:moveTo>
                    <a:pt x="874" y="162"/>
                  </a:move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lose/>
                  <a:moveTo>
                    <a:pt x="807" y="82"/>
                  </a:moveTo>
                  <a:cubicBezTo>
                    <a:pt x="811" y="86"/>
                    <a:pt x="814" y="90"/>
                    <a:pt x="818" y="94"/>
                  </a:cubicBezTo>
                  <a:cubicBezTo>
                    <a:pt x="819" y="96"/>
                    <a:pt x="820" y="97"/>
                    <a:pt x="821" y="98"/>
                  </a:cubicBezTo>
                  <a:cubicBezTo>
                    <a:pt x="822" y="99"/>
                    <a:pt x="822" y="100"/>
                    <a:pt x="823" y="101"/>
                  </a:cubicBezTo>
                  <a:cubicBezTo>
                    <a:pt x="827" y="107"/>
                    <a:pt x="831" y="113"/>
                    <a:pt x="835" y="119"/>
                  </a:cubicBezTo>
                  <a:cubicBezTo>
                    <a:pt x="837" y="123"/>
                    <a:pt x="839" y="127"/>
                    <a:pt x="841" y="131"/>
                  </a:cubicBezTo>
                  <a:cubicBezTo>
                    <a:pt x="841" y="131"/>
                    <a:pt x="841" y="131"/>
                    <a:pt x="841" y="131"/>
                  </a:cubicBezTo>
                  <a:cubicBezTo>
                    <a:pt x="836" y="124"/>
                    <a:pt x="831" y="118"/>
                    <a:pt x="826" y="111"/>
                  </a:cubicBezTo>
                  <a:cubicBezTo>
                    <a:pt x="818" y="100"/>
                    <a:pt x="810" y="90"/>
                    <a:pt x="803" y="78"/>
                  </a:cubicBezTo>
                  <a:cubicBezTo>
                    <a:pt x="804" y="80"/>
                    <a:pt x="806" y="81"/>
                    <a:pt x="807" y="82"/>
                  </a:cubicBezTo>
                  <a:close/>
                  <a:moveTo>
                    <a:pt x="941" y="146"/>
                  </a:moveTo>
                  <a:cubicBezTo>
                    <a:pt x="942" y="147"/>
                    <a:pt x="942" y="147"/>
                    <a:pt x="942" y="147"/>
                  </a:cubicBezTo>
                  <a:cubicBezTo>
                    <a:pt x="942" y="148"/>
                    <a:pt x="943" y="148"/>
                    <a:pt x="943" y="149"/>
                  </a:cubicBezTo>
                  <a:cubicBezTo>
                    <a:pt x="941" y="147"/>
                    <a:pt x="939" y="146"/>
                    <a:pt x="936" y="144"/>
                  </a:cubicBezTo>
                  <a:cubicBezTo>
                    <a:pt x="936" y="143"/>
                    <a:pt x="935" y="143"/>
                    <a:pt x="935" y="142"/>
                  </a:cubicBezTo>
                  <a:cubicBezTo>
                    <a:pt x="937" y="143"/>
                    <a:pt x="939" y="145"/>
                    <a:pt x="941" y="146"/>
                  </a:cubicBezTo>
                  <a:close/>
                  <a:moveTo>
                    <a:pt x="985" y="272"/>
                  </a:moveTo>
                  <a:cubicBezTo>
                    <a:pt x="985" y="267"/>
                    <a:pt x="985" y="261"/>
                    <a:pt x="985" y="256"/>
                  </a:cubicBezTo>
                  <a:cubicBezTo>
                    <a:pt x="985" y="250"/>
                    <a:pt x="985" y="245"/>
                    <a:pt x="985" y="240"/>
                  </a:cubicBezTo>
                  <a:cubicBezTo>
                    <a:pt x="985" y="240"/>
                    <a:pt x="985" y="240"/>
                    <a:pt x="985" y="240"/>
                  </a:cubicBezTo>
                  <a:cubicBezTo>
                    <a:pt x="985" y="241"/>
                    <a:pt x="985" y="242"/>
                    <a:pt x="985" y="243"/>
                  </a:cubicBezTo>
                  <a:cubicBezTo>
                    <a:pt x="986" y="246"/>
                    <a:pt x="987" y="248"/>
                    <a:pt x="987" y="251"/>
                  </a:cubicBezTo>
                  <a:cubicBezTo>
                    <a:pt x="988" y="253"/>
                    <a:pt x="988" y="255"/>
                    <a:pt x="988" y="257"/>
                  </a:cubicBezTo>
                  <a:cubicBezTo>
                    <a:pt x="989" y="261"/>
                    <a:pt x="989" y="265"/>
                    <a:pt x="989" y="269"/>
                  </a:cubicBezTo>
                  <a:cubicBezTo>
                    <a:pt x="988" y="271"/>
                    <a:pt x="988" y="273"/>
                    <a:pt x="987" y="275"/>
                  </a:cubicBezTo>
                  <a:cubicBezTo>
                    <a:pt x="986" y="280"/>
                    <a:pt x="985" y="284"/>
                    <a:pt x="984" y="289"/>
                  </a:cubicBezTo>
                  <a:cubicBezTo>
                    <a:pt x="983" y="290"/>
                    <a:pt x="983" y="291"/>
                    <a:pt x="982" y="293"/>
                  </a:cubicBezTo>
                  <a:cubicBezTo>
                    <a:pt x="981" y="296"/>
                    <a:pt x="980" y="299"/>
                    <a:pt x="978" y="302"/>
                  </a:cubicBezTo>
                  <a:cubicBezTo>
                    <a:pt x="980" y="298"/>
                    <a:pt x="981" y="294"/>
                    <a:pt x="982" y="290"/>
                  </a:cubicBezTo>
                  <a:cubicBezTo>
                    <a:pt x="983" y="284"/>
                    <a:pt x="984" y="278"/>
                    <a:pt x="985" y="272"/>
                  </a:cubicBezTo>
                  <a:close/>
                  <a:moveTo>
                    <a:pt x="995" y="241"/>
                  </a:moveTo>
                  <a:cubicBezTo>
                    <a:pt x="994" y="239"/>
                    <a:pt x="994" y="237"/>
                    <a:pt x="993" y="234"/>
                  </a:cubicBezTo>
                  <a:cubicBezTo>
                    <a:pt x="993" y="232"/>
                    <a:pt x="992" y="229"/>
                    <a:pt x="991" y="227"/>
                  </a:cubicBezTo>
                  <a:cubicBezTo>
                    <a:pt x="990" y="224"/>
                    <a:pt x="989" y="222"/>
                    <a:pt x="988" y="219"/>
                  </a:cubicBezTo>
                  <a:cubicBezTo>
                    <a:pt x="987" y="214"/>
                    <a:pt x="985" y="209"/>
                    <a:pt x="984" y="204"/>
                  </a:cubicBezTo>
                  <a:cubicBezTo>
                    <a:pt x="984" y="203"/>
                    <a:pt x="983" y="203"/>
                    <a:pt x="983" y="202"/>
                  </a:cubicBezTo>
                  <a:cubicBezTo>
                    <a:pt x="985" y="205"/>
                    <a:pt x="986" y="207"/>
                    <a:pt x="987" y="209"/>
                  </a:cubicBezTo>
                  <a:cubicBezTo>
                    <a:pt x="989" y="214"/>
                    <a:pt x="991" y="218"/>
                    <a:pt x="992" y="223"/>
                  </a:cubicBezTo>
                  <a:cubicBezTo>
                    <a:pt x="994" y="229"/>
                    <a:pt x="995" y="236"/>
                    <a:pt x="995" y="243"/>
                  </a:cubicBezTo>
                  <a:cubicBezTo>
                    <a:pt x="995" y="242"/>
                    <a:pt x="995" y="242"/>
                    <a:pt x="995" y="241"/>
                  </a:cubicBezTo>
                  <a:close/>
                  <a:moveTo>
                    <a:pt x="264" y="517"/>
                  </a:moveTo>
                  <a:cubicBezTo>
                    <a:pt x="264" y="517"/>
                    <a:pt x="263" y="517"/>
                    <a:pt x="263" y="517"/>
                  </a:cubicBezTo>
                  <a:cubicBezTo>
                    <a:pt x="264" y="514"/>
                    <a:pt x="264" y="511"/>
                    <a:pt x="265" y="508"/>
                  </a:cubicBezTo>
                  <a:cubicBezTo>
                    <a:pt x="266" y="507"/>
                    <a:pt x="266" y="505"/>
                    <a:pt x="267" y="504"/>
                  </a:cubicBezTo>
                  <a:cubicBezTo>
                    <a:pt x="268" y="502"/>
                    <a:pt x="268" y="501"/>
                    <a:pt x="269" y="500"/>
                  </a:cubicBezTo>
                  <a:cubicBezTo>
                    <a:pt x="273" y="496"/>
                    <a:pt x="276" y="492"/>
                    <a:pt x="280" y="488"/>
                  </a:cubicBezTo>
                  <a:cubicBezTo>
                    <a:pt x="283" y="485"/>
                    <a:pt x="286" y="482"/>
                    <a:pt x="290" y="479"/>
                  </a:cubicBezTo>
                  <a:cubicBezTo>
                    <a:pt x="290" y="479"/>
                    <a:pt x="290" y="479"/>
                    <a:pt x="290" y="478"/>
                  </a:cubicBezTo>
                  <a:cubicBezTo>
                    <a:pt x="292" y="477"/>
                    <a:pt x="294" y="475"/>
                    <a:pt x="295" y="474"/>
                  </a:cubicBezTo>
                  <a:cubicBezTo>
                    <a:pt x="293" y="477"/>
                    <a:pt x="291" y="480"/>
                    <a:pt x="289" y="482"/>
                  </a:cubicBezTo>
                  <a:cubicBezTo>
                    <a:pt x="288" y="484"/>
                    <a:pt x="287" y="485"/>
                    <a:pt x="286" y="487"/>
                  </a:cubicBezTo>
                  <a:cubicBezTo>
                    <a:pt x="282" y="491"/>
                    <a:pt x="279" y="495"/>
                    <a:pt x="275" y="499"/>
                  </a:cubicBezTo>
                  <a:cubicBezTo>
                    <a:pt x="273" y="501"/>
                    <a:pt x="271" y="504"/>
                    <a:pt x="269" y="507"/>
                  </a:cubicBezTo>
                  <a:cubicBezTo>
                    <a:pt x="267" y="509"/>
                    <a:pt x="266" y="512"/>
                    <a:pt x="265" y="515"/>
                  </a:cubicBezTo>
                  <a:cubicBezTo>
                    <a:pt x="264" y="516"/>
                    <a:pt x="264" y="516"/>
                    <a:pt x="264" y="517"/>
                  </a:cubicBezTo>
                  <a:close/>
                  <a:moveTo>
                    <a:pt x="310" y="757"/>
                  </a:moveTo>
                  <a:cubicBezTo>
                    <a:pt x="310" y="757"/>
                    <a:pt x="310" y="756"/>
                    <a:pt x="309" y="756"/>
                  </a:cubicBezTo>
                  <a:cubicBezTo>
                    <a:pt x="309" y="756"/>
                    <a:pt x="308" y="755"/>
                    <a:pt x="308" y="755"/>
                  </a:cubicBezTo>
                  <a:cubicBezTo>
                    <a:pt x="304" y="751"/>
                    <a:pt x="301" y="746"/>
                    <a:pt x="299" y="741"/>
                  </a:cubicBezTo>
                  <a:cubicBezTo>
                    <a:pt x="298" y="740"/>
                    <a:pt x="297" y="738"/>
                    <a:pt x="297" y="737"/>
                  </a:cubicBezTo>
                  <a:cubicBezTo>
                    <a:pt x="297" y="737"/>
                    <a:pt x="298" y="738"/>
                    <a:pt x="299" y="739"/>
                  </a:cubicBezTo>
                  <a:cubicBezTo>
                    <a:pt x="300" y="741"/>
                    <a:pt x="302" y="743"/>
                    <a:pt x="303" y="746"/>
                  </a:cubicBezTo>
                  <a:cubicBezTo>
                    <a:pt x="306" y="750"/>
                    <a:pt x="309" y="753"/>
                    <a:pt x="312" y="757"/>
                  </a:cubicBezTo>
                  <a:cubicBezTo>
                    <a:pt x="313" y="758"/>
                    <a:pt x="314" y="760"/>
                    <a:pt x="315" y="761"/>
                  </a:cubicBezTo>
                  <a:cubicBezTo>
                    <a:pt x="314" y="760"/>
                    <a:pt x="312" y="759"/>
                    <a:pt x="310" y="757"/>
                  </a:cubicBezTo>
                  <a:close/>
                  <a:moveTo>
                    <a:pt x="61" y="881"/>
                  </a:moveTo>
                  <a:cubicBezTo>
                    <a:pt x="60" y="878"/>
                    <a:pt x="59" y="876"/>
                    <a:pt x="58" y="873"/>
                  </a:cubicBezTo>
                  <a:cubicBezTo>
                    <a:pt x="58" y="872"/>
                    <a:pt x="57" y="871"/>
                    <a:pt x="57" y="870"/>
                  </a:cubicBezTo>
                  <a:cubicBezTo>
                    <a:pt x="57" y="869"/>
                    <a:pt x="57" y="868"/>
                    <a:pt x="57" y="866"/>
                  </a:cubicBezTo>
                  <a:cubicBezTo>
                    <a:pt x="57" y="865"/>
                    <a:pt x="57" y="864"/>
                    <a:pt x="57" y="862"/>
                  </a:cubicBezTo>
                  <a:cubicBezTo>
                    <a:pt x="59" y="869"/>
                    <a:pt x="62" y="876"/>
                    <a:pt x="64" y="882"/>
                  </a:cubicBezTo>
                  <a:cubicBezTo>
                    <a:pt x="66" y="885"/>
                    <a:pt x="67" y="888"/>
                    <a:pt x="68" y="891"/>
                  </a:cubicBezTo>
                  <a:cubicBezTo>
                    <a:pt x="65" y="888"/>
                    <a:pt x="63" y="885"/>
                    <a:pt x="61" y="881"/>
                  </a:cubicBezTo>
                  <a:close/>
                  <a:moveTo>
                    <a:pt x="34" y="752"/>
                  </a:moveTo>
                  <a:cubicBezTo>
                    <a:pt x="34" y="752"/>
                    <a:pt x="34" y="752"/>
                    <a:pt x="34" y="752"/>
                  </a:cubicBezTo>
                  <a:cubicBezTo>
                    <a:pt x="33" y="744"/>
                    <a:pt x="33" y="737"/>
                    <a:pt x="34" y="730"/>
                  </a:cubicBezTo>
                  <a:cubicBezTo>
                    <a:pt x="35" y="724"/>
                    <a:pt x="36" y="718"/>
                    <a:pt x="37" y="712"/>
                  </a:cubicBezTo>
                  <a:cubicBezTo>
                    <a:pt x="39" y="705"/>
                    <a:pt x="42" y="698"/>
                    <a:pt x="45" y="692"/>
                  </a:cubicBezTo>
                  <a:cubicBezTo>
                    <a:pt x="50" y="681"/>
                    <a:pt x="57" y="671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1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2"/>
                    <a:pt x="65" y="663"/>
                    <a:pt x="65" y="664"/>
                  </a:cubicBezTo>
                  <a:cubicBezTo>
                    <a:pt x="65" y="665"/>
                    <a:pt x="64" y="665"/>
                    <a:pt x="64" y="665"/>
                  </a:cubicBezTo>
                  <a:cubicBezTo>
                    <a:pt x="62" y="668"/>
                    <a:pt x="60" y="671"/>
                    <a:pt x="59" y="674"/>
                  </a:cubicBezTo>
                  <a:cubicBezTo>
                    <a:pt x="47" y="694"/>
                    <a:pt x="41" y="715"/>
                    <a:pt x="36" y="737"/>
                  </a:cubicBezTo>
                  <a:cubicBezTo>
                    <a:pt x="36" y="737"/>
                    <a:pt x="36" y="737"/>
                    <a:pt x="36" y="737"/>
                  </a:cubicBezTo>
                  <a:cubicBezTo>
                    <a:pt x="36" y="737"/>
                    <a:pt x="36" y="738"/>
                    <a:pt x="36" y="738"/>
                  </a:cubicBezTo>
                  <a:cubicBezTo>
                    <a:pt x="36" y="740"/>
                    <a:pt x="36" y="742"/>
                    <a:pt x="35" y="743"/>
                  </a:cubicBezTo>
                  <a:cubicBezTo>
                    <a:pt x="35" y="745"/>
                    <a:pt x="35" y="747"/>
                    <a:pt x="34" y="750"/>
                  </a:cubicBezTo>
                  <a:cubicBezTo>
                    <a:pt x="34" y="750"/>
                    <a:pt x="34" y="751"/>
                    <a:pt x="34" y="752"/>
                  </a:cubicBezTo>
                  <a:close/>
                  <a:moveTo>
                    <a:pt x="39" y="809"/>
                  </a:move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lose/>
                  <a:moveTo>
                    <a:pt x="49" y="726"/>
                  </a:moveTo>
                  <a:cubicBezTo>
                    <a:pt x="49" y="726"/>
                    <a:pt x="49" y="726"/>
                    <a:pt x="49" y="726"/>
                  </a:cubicBezTo>
                  <a:cubicBezTo>
                    <a:pt x="51" y="722"/>
                    <a:pt x="53" y="717"/>
                    <a:pt x="55" y="713"/>
                  </a:cubicBezTo>
                  <a:cubicBezTo>
                    <a:pt x="64" y="695"/>
                    <a:pt x="76" y="678"/>
                    <a:pt x="89" y="664"/>
                  </a:cubicBezTo>
                  <a:cubicBezTo>
                    <a:pt x="94" y="659"/>
                    <a:pt x="99" y="655"/>
                    <a:pt x="104" y="651"/>
                  </a:cubicBezTo>
                  <a:cubicBezTo>
                    <a:pt x="95" y="660"/>
                    <a:pt x="87" y="669"/>
                    <a:pt x="80" y="679"/>
                  </a:cubicBezTo>
                  <a:cubicBezTo>
                    <a:pt x="72" y="690"/>
                    <a:pt x="64" y="700"/>
                    <a:pt x="58" y="711"/>
                  </a:cubicBezTo>
                  <a:cubicBezTo>
                    <a:pt x="56" y="714"/>
                    <a:pt x="55" y="716"/>
                    <a:pt x="53" y="719"/>
                  </a:cubicBezTo>
                  <a:cubicBezTo>
                    <a:pt x="52" y="721"/>
                    <a:pt x="51" y="724"/>
                    <a:pt x="49" y="726"/>
                  </a:cubicBezTo>
                  <a:close/>
                  <a:moveTo>
                    <a:pt x="297" y="638"/>
                  </a:moveTo>
                  <a:cubicBezTo>
                    <a:pt x="296" y="638"/>
                    <a:pt x="296" y="638"/>
                    <a:pt x="296" y="638"/>
                  </a:cubicBezTo>
                  <a:cubicBezTo>
                    <a:pt x="296" y="638"/>
                    <a:pt x="296" y="638"/>
                    <a:pt x="297" y="638"/>
                  </a:cubicBezTo>
                  <a:cubicBezTo>
                    <a:pt x="297" y="638"/>
                    <a:pt x="297" y="638"/>
                    <a:pt x="297" y="638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320" y="648"/>
                    <a:pt x="341" y="661"/>
                    <a:pt x="361" y="675"/>
                  </a:cubicBezTo>
                  <a:cubicBezTo>
                    <a:pt x="373" y="685"/>
                    <a:pt x="385" y="696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9" y="714"/>
                    <a:pt x="402" y="720"/>
                    <a:pt x="404" y="725"/>
                  </a:cubicBezTo>
                  <a:cubicBezTo>
                    <a:pt x="407" y="732"/>
                    <a:pt x="409" y="738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1" y="749"/>
                    <a:pt x="411" y="753"/>
                    <a:pt x="410" y="757"/>
                  </a:cubicBezTo>
                  <a:cubicBezTo>
                    <a:pt x="410" y="759"/>
                    <a:pt x="409" y="761"/>
                    <a:pt x="409" y="763"/>
                  </a:cubicBezTo>
                  <a:cubicBezTo>
                    <a:pt x="408" y="764"/>
                    <a:pt x="407" y="766"/>
                    <a:pt x="406" y="767"/>
                  </a:cubicBezTo>
                  <a:cubicBezTo>
                    <a:pt x="406" y="768"/>
                    <a:pt x="405" y="769"/>
                    <a:pt x="404" y="770"/>
                  </a:cubicBezTo>
                  <a:cubicBezTo>
                    <a:pt x="402" y="771"/>
                    <a:pt x="401" y="771"/>
                    <a:pt x="400" y="772"/>
                  </a:cubicBezTo>
                  <a:cubicBezTo>
                    <a:pt x="398" y="773"/>
                    <a:pt x="396" y="773"/>
                    <a:pt x="394" y="774"/>
                  </a:cubicBezTo>
                  <a:cubicBezTo>
                    <a:pt x="390" y="774"/>
                    <a:pt x="386" y="774"/>
                    <a:pt x="382" y="774"/>
                  </a:cubicBezTo>
                  <a:cubicBezTo>
                    <a:pt x="376" y="773"/>
                    <a:pt x="370" y="771"/>
                    <a:pt x="364" y="768"/>
                  </a:cubicBezTo>
                  <a:cubicBezTo>
                    <a:pt x="364" y="768"/>
                    <a:pt x="364" y="769"/>
                    <a:pt x="365" y="769"/>
                  </a:cubicBezTo>
                  <a:cubicBezTo>
                    <a:pt x="364" y="769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51" y="763"/>
                    <a:pt x="339" y="755"/>
                    <a:pt x="328" y="747"/>
                  </a:cubicBezTo>
                  <a:cubicBezTo>
                    <a:pt x="315" y="736"/>
                    <a:pt x="302" y="725"/>
                    <a:pt x="292" y="711"/>
                  </a:cubicBezTo>
                  <a:cubicBezTo>
                    <a:pt x="292" y="711"/>
                    <a:pt x="292" y="712"/>
                    <a:pt x="292" y="712"/>
                  </a:cubicBezTo>
                  <a:cubicBezTo>
                    <a:pt x="284" y="701"/>
                    <a:pt x="276" y="688"/>
                    <a:pt x="271" y="675"/>
                  </a:cubicBezTo>
                  <a:cubicBezTo>
                    <a:pt x="265" y="661"/>
                    <a:pt x="261" y="646"/>
                    <a:pt x="259" y="631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71" y="629"/>
                    <a:pt x="284" y="633"/>
                    <a:pt x="297" y="638"/>
                  </a:cubicBezTo>
                  <a:close/>
                  <a:moveTo>
                    <a:pt x="425" y="736"/>
                  </a:moveTo>
                  <a:cubicBezTo>
                    <a:pt x="425" y="733"/>
                    <a:pt x="424" y="729"/>
                    <a:pt x="424" y="725"/>
                  </a:cubicBezTo>
                  <a:cubicBezTo>
                    <a:pt x="425" y="728"/>
                    <a:pt x="427" y="730"/>
                    <a:pt x="429" y="732"/>
                  </a:cubicBezTo>
                  <a:cubicBezTo>
                    <a:pt x="428" y="736"/>
                    <a:pt x="427" y="741"/>
                    <a:pt x="426" y="745"/>
                  </a:cubicBezTo>
                  <a:cubicBezTo>
                    <a:pt x="426" y="747"/>
                    <a:pt x="425" y="748"/>
                    <a:pt x="425" y="750"/>
                  </a:cubicBezTo>
                  <a:cubicBezTo>
                    <a:pt x="425" y="750"/>
                    <a:pt x="425" y="750"/>
                    <a:pt x="425" y="750"/>
                  </a:cubicBezTo>
                  <a:cubicBezTo>
                    <a:pt x="425" y="750"/>
                    <a:pt x="425" y="749"/>
                    <a:pt x="425" y="749"/>
                  </a:cubicBezTo>
                  <a:cubicBezTo>
                    <a:pt x="425" y="749"/>
                    <a:pt x="425" y="749"/>
                    <a:pt x="425" y="748"/>
                  </a:cubicBezTo>
                  <a:cubicBezTo>
                    <a:pt x="425" y="748"/>
                    <a:pt x="425" y="747"/>
                    <a:pt x="425" y="747"/>
                  </a:cubicBezTo>
                  <a:cubicBezTo>
                    <a:pt x="425" y="743"/>
                    <a:pt x="425" y="740"/>
                    <a:pt x="425" y="736"/>
                  </a:cubicBezTo>
                  <a:close/>
                  <a:moveTo>
                    <a:pt x="237" y="628"/>
                  </a:moveTo>
                  <a:cubicBezTo>
                    <a:pt x="239" y="631"/>
                    <a:pt x="240" y="633"/>
                    <a:pt x="241" y="636"/>
                  </a:cubicBezTo>
                  <a:cubicBezTo>
                    <a:pt x="241" y="642"/>
                    <a:pt x="242" y="648"/>
                    <a:pt x="243" y="654"/>
                  </a:cubicBezTo>
                  <a:cubicBezTo>
                    <a:pt x="243" y="660"/>
                    <a:pt x="244" y="666"/>
                    <a:pt x="245" y="672"/>
                  </a:cubicBezTo>
                  <a:cubicBezTo>
                    <a:pt x="245" y="672"/>
                    <a:pt x="245" y="672"/>
                    <a:pt x="245" y="673"/>
                  </a:cubicBezTo>
                  <a:cubicBezTo>
                    <a:pt x="243" y="668"/>
                    <a:pt x="242" y="663"/>
                    <a:pt x="241" y="658"/>
                  </a:cubicBezTo>
                  <a:cubicBezTo>
                    <a:pt x="238" y="647"/>
                    <a:pt x="236" y="636"/>
                    <a:pt x="235" y="625"/>
                  </a:cubicBezTo>
                  <a:cubicBezTo>
                    <a:pt x="235" y="624"/>
                    <a:pt x="235" y="624"/>
                    <a:pt x="235" y="623"/>
                  </a:cubicBezTo>
                  <a:cubicBezTo>
                    <a:pt x="236" y="625"/>
                    <a:pt x="236" y="627"/>
                    <a:pt x="237" y="628"/>
                  </a:cubicBezTo>
                  <a:close/>
                  <a:moveTo>
                    <a:pt x="398" y="682"/>
                  </a:moveTo>
                  <a:cubicBezTo>
                    <a:pt x="404" y="686"/>
                    <a:pt x="409" y="691"/>
                    <a:pt x="415" y="696"/>
                  </a:cubicBezTo>
                  <a:cubicBezTo>
                    <a:pt x="415" y="697"/>
                    <a:pt x="416" y="698"/>
                    <a:pt x="417" y="699"/>
                  </a:cubicBezTo>
                  <a:cubicBezTo>
                    <a:pt x="417" y="699"/>
                    <a:pt x="416" y="699"/>
                    <a:pt x="416" y="699"/>
                  </a:cubicBezTo>
                  <a:cubicBezTo>
                    <a:pt x="414" y="697"/>
                    <a:pt x="411" y="696"/>
                    <a:pt x="409" y="694"/>
                  </a:cubicBezTo>
                  <a:cubicBezTo>
                    <a:pt x="407" y="692"/>
                    <a:pt x="405" y="690"/>
                    <a:pt x="403" y="688"/>
                  </a:cubicBezTo>
                  <a:cubicBezTo>
                    <a:pt x="400" y="687"/>
                    <a:pt x="398" y="685"/>
                    <a:pt x="395" y="683"/>
                  </a:cubicBezTo>
                  <a:cubicBezTo>
                    <a:pt x="392" y="681"/>
                    <a:pt x="389" y="679"/>
                    <a:pt x="386" y="677"/>
                  </a:cubicBezTo>
                  <a:cubicBezTo>
                    <a:pt x="381" y="673"/>
                    <a:pt x="376" y="669"/>
                    <a:pt x="371" y="665"/>
                  </a:cubicBezTo>
                  <a:cubicBezTo>
                    <a:pt x="366" y="662"/>
                    <a:pt x="361" y="658"/>
                    <a:pt x="356" y="654"/>
                  </a:cubicBezTo>
                  <a:cubicBezTo>
                    <a:pt x="358" y="655"/>
                    <a:pt x="360" y="656"/>
                    <a:pt x="361" y="657"/>
                  </a:cubicBezTo>
                  <a:cubicBezTo>
                    <a:pt x="368" y="660"/>
                    <a:pt x="375" y="664"/>
                    <a:pt x="381" y="668"/>
                  </a:cubicBezTo>
                  <a:cubicBezTo>
                    <a:pt x="387" y="672"/>
                    <a:pt x="393" y="677"/>
                    <a:pt x="398" y="682"/>
                  </a:cubicBezTo>
                  <a:close/>
                  <a:moveTo>
                    <a:pt x="530" y="425"/>
                  </a:moveTo>
                  <a:cubicBezTo>
                    <a:pt x="531" y="425"/>
                    <a:pt x="531" y="425"/>
                    <a:pt x="531" y="425"/>
                  </a:cubicBezTo>
                  <a:cubicBezTo>
                    <a:pt x="533" y="425"/>
                    <a:pt x="535" y="425"/>
                    <a:pt x="537" y="425"/>
                  </a:cubicBezTo>
                  <a:cubicBezTo>
                    <a:pt x="543" y="424"/>
                    <a:pt x="548" y="424"/>
                    <a:pt x="554" y="424"/>
                  </a:cubicBezTo>
                  <a:cubicBezTo>
                    <a:pt x="559" y="424"/>
                    <a:pt x="564" y="424"/>
                    <a:pt x="570" y="423"/>
                  </a:cubicBezTo>
                  <a:cubicBezTo>
                    <a:pt x="575" y="423"/>
                    <a:pt x="581" y="423"/>
                    <a:pt x="587" y="423"/>
                  </a:cubicBezTo>
                  <a:cubicBezTo>
                    <a:pt x="591" y="423"/>
                    <a:pt x="596" y="423"/>
                    <a:pt x="601" y="423"/>
                  </a:cubicBezTo>
                  <a:cubicBezTo>
                    <a:pt x="606" y="424"/>
                    <a:pt x="611" y="425"/>
                    <a:pt x="616" y="426"/>
                  </a:cubicBezTo>
                  <a:cubicBezTo>
                    <a:pt x="619" y="426"/>
                    <a:pt x="623" y="427"/>
                    <a:pt x="627" y="427"/>
                  </a:cubicBezTo>
                  <a:cubicBezTo>
                    <a:pt x="628" y="427"/>
                    <a:pt x="629" y="428"/>
                    <a:pt x="630" y="428"/>
                  </a:cubicBezTo>
                  <a:cubicBezTo>
                    <a:pt x="628" y="428"/>
                    <a:pt x="627" y="428"/>
                    <a:pt x="625" y="428"/>
                  </a:cubicBezTo>
                  <a:cubicBezTo>
                    <a:pt x="617" y="429"/>
                    <a:pt x="610" y="429"/>
                    <a:pt x="602" y="430"/>
                  </a:cubicBezTo>
                  <a:cubicBezTo>
                    <a:pt x="588" y="430"/>
                    <a:pt x="573" y="430"/>
                    <a:pt x="559" y="429"/>
                  </a:cubicBezTo>
                  <a:cubicBezTo>
                    <a:pt x="556" y="428"/>
                    <a:pt x="553" y="428"/>
                    <a:pt x="549" y="428"/>
                  </a:cubicBezTo>
                  <a:cubicBezTo>
                    <a:pt x="546" y="428"/>
                    <a:pt x="542" y="428"/>
                    <a:pt x="539" y="428"/>
                  </a:cubicBezTo>
                  <a:cubicBezTo>
                    <a:pt x="534" y="427"/>
                    <a:pt x="529" y="427"/>
                    <a:pt x="524" y="426"/>
                  </a:cubicBezTo>
                  <a:cubicBezTo>
                    <a:pt x="526" y="425"/>
                    <a:pt x="528" y="425"/>
                    <a:pt x="530" y="425"/>
                  </a:cubicBezTo>
                  <a:close/>
                  <a:moveTo>
                    <a:pt x="205" y="575"/>
                  </a:moveTo>
                  <a:cubicBezTo>
                    <a:pt x="205" y="573"/>
                    <a:pt x="205" y="570"/>
                    <a:pt x="205" y="568"/>
                  </a:cubicBezTo>
                  <a:cubicBezTo>
                    <a:pt x="205" y="560"/>
                    <a:pt x="205" y="551"/>
                    <a:pt x="206" y="543"/>
                  </a:cubicBezTo>
                  <a:cubicBezTo>
                    <a:pt x="206" y="538"/>
                    <a:pt x="207" y="533"/>
                    <a:pt x="208" y="528"/>
                  </a:cubicBezTo>
                  <a:cubicBezTo>
                    <a:pt x="209" y="525"/>
                    <a:pt x="210" y="523"/>
                    <a:pt x="211" y="520"/>
                  </a:cubicBezTo>
                  <a:cubicBezTo>
                    <a:pt x="211" y="525"/>
                    <a:pt x="211" y="530"/>
                    <a:pt x="211" y="535"/>
                  </a:cubicBezTo>
                  <a:cubicBezTo>
                    <a:pt x="211" y="535"/>
                    <a:pt x="211" y="535"/>
                    <a:pt x="211" y="535"/>
                  </a:cubicBezTo>
                  <a:cubicBezTo>
                    <a:pt x="210" y="537"/>
                    <a:pt x="210" y="538"/>
                    <a:pt x="210" y="540"/>
                  </a:cubicBezTo>
                  <a:cubicBezTo>
                    <a:pt x="210" y="543"/>
                    <a:pt x="210" y="546"/>
                    <a:pt x="210" y="549"/>
                  </a:cubicBezTo>
                  <a:cubicBezTo>
                    <a:pt x="210" y="552"/>
                    <a:pt x="210" y="555"/>
                    <a:pt x="210" y="559"/>
                  </a:cubicBezTo>
                  <a:cubicBezTo>
                    <a:pt x="209" y="564"/>
                    <a:pt x="207" y="569"/>
                    <a:pt x="205" y="575"/>
                  </a:cubicBezTo>
                  <a:close/>
                  <a:moveTo>
                    <a:pt x="187" y="596"/>
                  </a:moveTo>
                  <a:cubicBezTo>
                    <a:pt x="185" y="597"/>
                    <a:pt x="183" y="597"/>
                    <a:pt x="181" y="598"/>
                  </a:cubicBezTo>
                  <a:cubicBezTo>
                    <a:pt x="181" y="598"/>
                    <a:pt x="181" y="598"/>
                    <a:pt x="181" y="598"/>
                  </a:cubicBezTo>
                  <a:cubicBezTo>
                    <a:pt x="180" y="598"/>
                    <a:pt x="180" y="598"/>
                    <a:pt x="179" y="598"/>
                  </a:cubicBezTo>
                  <a:cubicBezTo>
                    <a:pt x="177" y="598"/>
                    <a:pt x="174" y="598"/>
                    <a:pt x="172" y="598"/>
                  </a:cubicBezTo>
                  <a:cubicBezTo>
                    <a:pt x="166" y="598"/>
                    <a:pt x="160" y="598"/>
                    <a:pt x="154" y="599"/>
                  </a:cubicBezTo>
                  <a:cubicBezTo>
                    <a:pt x="166" y="596"/>
                    <a:pt x="178" y="595"/>
                    <a:pt x="190" y="594"/>
                  </a:cubicBezTo>
                  <a:cubicBezTo>
                    <a:pt x="189" y="595"/>
                    <a:pt x="188" y="595"/>
                    <a:pt x="187" y="596"/>
                  </a:cubicBezTo>
                  <a:close/>
                  <a:moveTo>
                    <a:pt x="60" y="755"/>
                  </a:moveTo>
                  <a:cubicBezTo>
                    <a:pt x="57" y="765"/>
                    <a:pt x="56" y="775"/>
                    <a:pt x="54" y="786"/>
                  </a:cubicBezTo>
                  <a:cubicBezTo>
                    <a:pt x="54" y="790"/>
                    <a:pt x="54" y="794"/>
                    <a:pt x="54" y="799"/>
                  </a:cubicBezTo>
                  <a:cubicBezTo>
                    <a:pt x="53" y="792"/>
                    <a:pt x="53" y="786"/>
                    <a:pt x="54" y="779"/>
                  </a:cubicBezTo>
                  <a:cubicBezTo>
                    <a:pt x="54" y="776"/>
                    <a:pt x="54" y="773"/>
                    <a:pt x="55" y="769"/>
                  </a:cubicBezTo>
                  <a:cubicBezTo>
                    <a:pt x="57" y="763"/>
                    <a:pt x="59" y="757"/>
                    <a:pt x="62" y="751"/>
                  </a:cubicBezTo>
                  <a:cubicBezTo>
                    <a:pt x="62" y="750"/>
                    <a:pt x="62" y="750"/>
                    <a:pt x="62" y="750"/>
                  </a:cubicBezTo>
                  <a:cubicBezTo>
                    <a:pt x="61" y="752"/>
                    <a:pt x="61" y="753"/>
                    <a:pt x="60" y="755"/>
                  </a:cubicBezTo>
                  <a:close/>
                  <a:moveTo>
                    <a:pt x="239" y="693"/>
                  </a:moveTo>
                  <a:cubicBezTo>
                    <a:pt x="241" y="695"/>
                    <a:pt x="243" y="697"/>
                    <a:pt x="245" y="699"/>
                  </a:cubicBezTo>
                  <a:cubicBezTo>
                    <a:pt x="249" y="703"/>
                    <a:pt x="253" y="707"/>
                    <a:pt x="257" y="711"/>
                  </a:cubicBezTo>
                  <a:cubicBezTo>
                    <a:pt x="259" y="712"/>
                    <a:pt x="260" y="713"/>
                    <a:pt x="261" y="715"/>
                  </a:cubicBezTo>
                  <a:cubicBezTo>
                    <a:pt x="261" y="715"/>
                    <a:pt x="261" y="715"/>
                    <a:pt x="261" y="715"/>
                  </a:cubicBezTo>
                  <a:cubicBezTo>
                    <a:pt x="256" y="711"/>
                    <a:pt x="251" y="707"/>
                    <a:pt x="246" y="703"/>
                  </a:cubicBezTo>
                  <a:cubicBezTo>
                    <a:pt x="242" y="698"/>
                    <a:pt x="239" y="693"/>
                    <a:pt x="236" y="688"/>
                  </a:cubicBezTo>
                  <a:cubicBezTo>
                    <a:pt x="237" y="690"/>
                    <a:pt x="238" y="691"/>
                    <a:pt x="239" y="693"/>
                  </a:cubicBezTo>
                  <a:close/>
                  <a:moveTo>
                    <a:pt x="397" y="795"/>
                  </a:moveTo>
                  <a:cubicBezTo>
                    <a:pt x="398" y="794"/>
                    <a:pt x="400" y="794"/>
                    <a:pt x="401" y="794"/>
                  </a:cubicBezTo>
                  <a:cubicBezTo>
                    <a:pt x="402" y="794"/>
                    <a:pt x="404" y="794"/>
                    <a:pt x="405" y="794"/>
                  </a:cubicBezTo>
                  <a:cubicBezTo>
                    <a:pt x="409" y="795"/>
                    <a:pt x="413" y="796"/>
                    <a:pt x="417" y="797"/>
                  </a:cubicBezTo>
                  <a:cubicBezTo>
                    <a:pt x="410" y="798"/>
                    <a:pt x="404" y="798"/>
                    <a:pt x="397" y="798"/>
                  </a:cubicBezTo>
                  <a:cubicBezTo>
                    <a:pt x="391" y="798"/>
                    <a:pt x="384" y="798"/>
                    <a:pt x="377" y="796"/>
                  </a:cubicBezTo>
                  <a:cubicBezTo>
                    <a:pt x="384" y="796"/>
                    <a:pt x="390" y="796"/>
                    <a:pt x="397" y="795"/>
                  </a:cubicBezTo>
                  <a:close/>
                  <a:moveTo>
                    <a:pt x="258" y="590"/>
                  </a:move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lose/>
                  <a:moveTo>
                    <a:pt x="957" y="139"/>
                  </a:moveTo>
                  <a:cubicBezTo>
                    <a:pt x="963" y="147"/>
                    <a:pt x="969" y="156"/>
                    <a:pt x="974" y="164"/>
                  </a:cubicBezTo>
                  <a:cubicBezTo>
                    <a:pt x="971" y="162"/>
                    <a:pt x="969" y="159"/>
                    <a:pt x="967" y="156"/>
                  </a:cubicBezTo>
                  <a:cubicBezTo>
                    <a:pt x="965" y="154"/>
                    <a:pt x="963" y="152"/>
                    <a:pt x="961" y="150"/>
                  </a:cubicBezTo>
                  <a:cubicBezTo>
                    <a:pt x="957" y="144"/>
                    <a:pt x="953" y="138"/>
                    <a:pt x="949" y="132"/>
                  </a:cubicBezTo>
                  <a:cubicBezTo>
                    <a:pt x="948" y="130"/>
                    <a:pt x="946" y="127"/>
                    <a:pt x="945" y="125"/>
                  </a:cubicBezTo>
                  <a:cubicBezTo>
                    <a:pt x="949" y="130"/>
                    <a:pt x="953" y="134"/>
                    <a:pt x="957" y="139"/>
                  </a:cubicBezTo>
                  <a:close/>
                  <a:moveTo>
                    <a:pt x="932" y="45"/>
                  </a:moveTo>
                  <a:cubicBezTo>
                    <a:pt x="938" y="46"/>
                    <a:pt x="944" y="48"/>
                    <a:pt x="950" y="49"/>
                  </a:cubicBezTo>
                  <a:cubicBezTo>
                    <a:pt x="945" y="49"/>
                    <a:pt x="940" y="49"/>
                    <a:pt x="935" y="48"/>
                  </a:cubicBezTo>
                  <a:cubicBezTo>
                    <a:pt x="928" y="46"/>
                    <a:pt x="921" y="44"/>
                    <a:pt x="914" y="42"/>
                  </a:cubicBezTo>
                  <a:cubicBezTo>
                    <a:pt x="914" y="42"/>
                    <a:pt x="914" y="42"/>
                    <a:pt x="914" y="42"/>
                  </a:cubicBezTo>
                  <a:cubicBezTo>
                    <a:pt x="913" y="42"/>
                    <a:pt x="912" y="42"/>
                    <a:pt x="911" y="41"/>
                  </a:cubicBezTo>
                  <a:cubicBezTo>
                    <a:pt x="910" y="41"/>
                    <a:pt x="909" y="41"/>
                    <a:pt x="909" y="40"/>
                  </a:cubicBezTo>
                  <a:cubicBezTo>
                    <a:pt x="908" y="40"/>
                    <a:pt x="908" y="40"/>
                    <a:pt x="908" y="40"/>
                  </a:cubicBezTo>
                  <a:cubicBezTo>
                    <a:pt x="916" y="42"/>
                    <a:pt x="924" y="43"/>
                    <a:pt x="932" y="45"/>
                  </a:cubicBezTo>
                  <a:close/>
                  <a:moveTo>
                    <a:pt x="968" y="197"/>
                  </a:moveTo>
                  <a:cubicBezTo>
                    <a:pt x="964" y="188"/>
                    <a:pt x="958" y="179"/>
                    <a:pt x="953" y="171"/>
                  </a:cubicBezTo>
                  <a:cubicBezTo>
                    <a:pt x="953" y="172"/>
                    <a:pt x="954" y="173"/>
                    <a:pt x="955" y="174"/>
                  </a:cubicBezTo>
                  <a:cubicBezTo>
                    <a:pt x="960" y="178"/>
                    <a:pt x="964" y="183"/>
                    <a:pt x="967" y="189"/>
                  </a:cubicBezTo>
                  <a:cubicBezTo>
                    <a:pt x="968" y="192"/>
                    <a:pt x="969" y="196"/>
                    <a:pt x="971" y="199"/>
                  </a:cubicBezTo>
                  <a:cubicBezTo>
                    <a:pt x="971" y="199"/>
                    <a:pt x="971" y="199"/>
                    <a:pt x="971" y="199"/>
                  </a:cubicBezTo>
                  <a:cubicBezTo>
                    <a:pt x="971" y="200"/>
                    <a:pt x="971" y="200"/>
                    <a:pt x="971" y="200"/>
                  </a:cubicBezTo>
                  <a:cubicBezTo>
                    <a:pt x="971" y="202"/>
                    <a:pt x="971" y="204"/>
                    <a:pt x="971" y="206"/>
                  </a:cubicBezTo>
                  <a:cubicBezTo>
                    <a:pt x="970" y="203"/>
                    <a:pt x="969" y="200"/>
                    <a:pt x="968" y="197"/>
                  </a:cubicBezTo>
                  <a:close/>
                  <a:moveTo>
                    <a:pt x="949" y="329"/>
                  </a:moveTo>
                  <a:cubicBezTo>
                    <a:pt x="956" y="322"/>
                    <a:pt x="961" y="314"/>
                    <a:pt x="966" y="305"/>
                  </a:cubicBezTo>
                  <a:cubicBezTo>
                    <a:pt x="969" y="299"/>
                    <a:pt x="972" y="291"/>
                    <a:pt x="974" y="284"/>
                  </a:cubicBezTo>
                  <a:cubicBezTo>
                    <a:pt x="973" y="287"/>
                    <a:pt x="973" y="290"/>
                    <a:pt x="972" y="293"/>
                  </a:cubicBezTo>
                  <a:cubicBezTo>
                    <a:pt x="971" y="298"/>
                    <a:pt x="969" y="302"/>
                    <a:pt x="967" y="307"/>
                  </a:cubicBezTo>
                  <a:cubicBezTo>
                    <a:pt x="963" y="314"/>
                    <a:pt x="959" y="320"/>
                    <a:pt x="953" y="326"/>
                  </a:cubicBezTo>
                  <a:cubicBezTo>
                    <a:pt x="951" y="328"/>
                    <a:pt x="949" y="330"/>
                    <a:pt x="946" y="332"/>
                  </a:cubicBezTo>
                  <a:cubicBezTo>
                    <a:pt x="947" y="331"/>
                    <a:pt x="948" y="330"/>
                    <a:pt x="949" y="329"/>
                  </a:cubicBezTo>
                  <a:close/>
                  <a:moveTo>
                    <a:pt x="739" y="392"/>
                  </a:moveTo>
                  <a:cubicBezTo>
                    <a:pt x="746" y="392"/>
                    <a:pt x="753" y="392"/>
                    <a:pt x="760" y="392"/>
                  </a:cubicBezTo>
                  <a:cubicBezTo>
                    <a:pt x="761" y="392"/>
                    <a:pt x="762" y="392"/>
                    <a:pt x="763" y="392"/>
                  </a:cubicBezTo>
                  <a:cubicBezTo>
                    <a:pt x="755" y="393"/>
                    <a:pt x="748" y="394"/>
                    <a:pt x="740" y="395"/>
                  </a:cubicBezTo>
                  <a:cubicBezTo>
                    <a:pt x="736" y="396"/>
                    <a:pt x="733" y="396"/>
                    <a:pt x="729" y="396"/>
                  </a:cubicBezTo>
                  <a:cubicBezTo>
                    <a:pt x="726" y="396"/>
                    <a:pt x="723" y="396"/>
                    <a:pt x="720" y="396"/>
                  </a:cubicBezTo>
                  <a:cubicBezTo>
                    <a:pt x="719" y="396"/>
                    <a:pt x="717" y="396"/>
                    <a:pt x="716" y="396"/>
                  </a:cubicBezTo>
                  <a:cubicBezTo>
                    <a:pt x="708" y="396"/>
                    <a:pt x="700" y="396"/>
                    <a:pt x="692" y="396"/>
                  </a:cubicBezTo>
                  <a:cubicBezTo>
                    <a:pt x="688" y="396"/>
                    <a:pt x="684" y="395"/>
                    <a:pt x="680" y="395"/>
                  </a:cubicBezTo>
                  <a:cubicBezTo>
                    <a:pt x="685" y="394"/>
                    <a:pt x="690" y="394"/>
                    <a:pt x="694" y="393"/>
                  </a:cubicBezTo>
                  <a:cubicBezTo>
                    <a:pt x="709" y="392"/>
                    <a:pt x="724" y="392"/>
                    <a:pt x="739" y="392"/>
                  </a:cubicBezTo>
                  <a:close/>
                  <a:moveTo>
                    <a:pt x="466" y="763"/>
                  </a:move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5" y="770"/>
                    <a:pt x="464" y="776"/>
                    <a:pt x="461" y="781"/>
                  </a:cubicBezTo>
                  <a:cubicBezTo>
                    <a:pt x="460" y="785"/>
                    <a:pt x="458" y="788"/>
                    <a:pt x="455" y="792"/>
                  </a:cubicBezTo>
                  <a:cubicBezTo>
                    <a:pt x="453" y="794"/>
                    <a:pt x="451" y="796"/>
                    <a:pt x="449" y="799"/>
                  </a:cubicBezTo>
                  <a:cubicBezTo>
                    <a:pt x="446" y="801"/>
                    <a:pt x="443" y="802"/>
                    <a:pt x="439" y="804"/>
                  </a:cubicBezTo>
                  <a:cubicBezTo>
                    <a:pt x="437" y="805"/>
                    <a:pt x="434" y="806"/>
                    <a:pt x="431" y="806"/>
                  </a:cubicBezTo>
                  <a:cubicBezTo>
                    <a:pt x="437" y="802"/>
                    <a:pt x="442" y="798"/>
                    <a:pt x="448" y="793"/>
                  </a:cubicBezTo>
                  <a:cubicBezTo>
                    <a:pt x="452" y="790"/>
                    <a:pt x="455" y="787"/>
                    <a:pt x="458" y="783"/>
                  </a:cubicBezTo>
                  <a:cubicBezTo>
                    <a:pt x="460" y="781"/>
                    <a:pt x="461" y="779"/>
                    <a:pt x="462" y="776"/>
                  </a:cubicBezTo>
                  <a:cubicBezTo>
                    <a:pt x="463" y="773"/>
                    <a:pt x="464" y="771"/>
                    <a:pt x="465" y="768"/>
                  </a:cubicBezTo>
                  <a:cubicBezTo>
                    <a:pt x="465" y="766"/>
                    <a:pt x="466" y="764"/>
                    <a:pt x="466" y="762"/>
                  </a:cubicBezTo>
                  <a:cubicBezTo>
                    <a:pt x="466" y="763"/>
                    <a:pt x="466" y="763"/>
                    <a:pt x="466" y="763"/>
                  </a:cubicBezTo>
                  <a:close/>
                  <a:moveTo>
                    <a:pt x="359" y="629"/>
                  </a:moveTo>
                  <a:cubicBezTo>
                    <a:pt x="362" y="631"/>
                    <a:pt x="364" y="632"/>
                    <a:pt x="367" y="634"/>
                  </a:cubicBezTo>
                  <a:cubicBezTo>
                    <a:pt x="359" y="631"/>
                    <a:pt x="352" y="628"/>
                    <a:pt x="344" y="625"/>
                  </a:cubicBezTo>
                  <a:cubicBezTo>
                    <a:pt x="344" y="625"/>
                    <a:pt x="344" y="625"/>
                    <a:pt x="344" y="625"/>
                  </a:cubicBezTo>
                  <a:cubicBezTo>
                    <a:pt x="342" y="624"/>
                    <a:pt x="339" y="622"/>
                    <a:pt x="337" y="621"/>
                  </a:cubicBezTo>
                  <a:cubicBezTo>
                    <a:pt x="335" y="620"/>
                    <a:pt x="334" y="619"/>
                    <a:pt x="333" y="618"/>
                  </a:cubicBezTo>
                  <a:cubicBezTo>
                    <a:pt x="333" y="619"/>
                    <a:pt x="333" y="619"/>
                    <a:pt x="333" y="619"/>
                  </a:cubicBezTo>
                  <a:cubicBezTo>
                    <a:pt x="336" y="620"/>
                    <a:pt x="339" y="620"/>
                    <a:pt x="342" y="621"/>
                  </a:cubicBezTo>
                  <a:cubicBezTo>
                    <a:pt x="341" y="621"/>
                    <a:pt x="341" y="621"/>
                    <a:pt x="341" y="621"/>
                  </a:cubicBezTo>
                  <a:cubicBezTo>
                    <a:pt x="344" y="622"/>
                    <a:pt x="347" y="623"/>
                    <a:pt x="350" y="625"/>
                  </a:cubicBezTo>
                  <a:cubicBezTo>
                    <a:pt x="353" y="626"/>
                    <a:pt x="356" y="628"/>
                    <a:pt x="359" y="629"/>
                  </a:cubicBezTo>
                  <a:close/>
                  <a:moveTo>
                    <a:pt x="264" y="534"/>
                  </a:moveTo>
                  <a:cubicBezTo>
                    <a:pt x="264" y="534"/>
                    <a:pt x="264" y="534"/>
                    <a:pt x="264" y="534"/>
                  </a:cubicBezTo>
                  <a:cubicBezTo>
                    <a:pt x="264" y="534"/>
                    <a:pt x="264" y="534"/>
                    <a:pt x="264" y="533"/>
                  </a:cubicBezTo>
                  <a:cubicBezTo>
                    <a:pt x="264" y="534"/>
                    <a:pt x="264" y="534"/>
                    <a:pt x="264" y="534"/>
                  </a:cubicBezTo>
                  <a:close/>
                  <a:moveTo>
                    <a:pt x="982" y="362"/>
                  </a:moveTo>
                  <a:cubicBezTo>
                    <a:pt x="976" y="369"/>
                    <a:pt x="969" y="376"/>
                    <a:pt x="962" y="382"/>
                  </a:cubicBezTo>
                  <a:cubicBezTo>
                    <a:pt x="964" y="380"/>
                    <a:pt x="966" y="377"/>
                    <a:pt x="969" y="374"/>
                  </a:cubicBezTo>
                  <a:cubicBezTo>
                    <a:pt x="971" y="370"/>
                    <a:pt x="974" y="367"/>
                    <a:pt x="977" y="363"/>
                  </a:cubicBezTo>
                  <a:cubicBezTo>
                    <a:pt x="980" y="359"/>
                    <a:pt x="982" y="355"/>
                    <a:pt x="985" y="351"/>
                  </a:cubicBezTo>
                  <a:cubicBezTo>
                    <a:pt x="987" y="348"/>
                    <a:pt x="990" y="344"/>
                    <a:pt x="993" y="341"/>
                  </a:cubicBezTo>
                  <a:cubicBezTo>
                    <a:pt x="994" y="340"/>
                    <a:pt x="995" y="338"/>
                    <a:pt x="997" y="337"/>
                  </a:cubicBezTo>
                  <a:cubicBezTo>
                    <a:pt x="993" y="346"/>
                    <a:pt x="988" y="354"/>
                    <a:pt x="982" y="362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2B0E0575-9874-9226-411F-EEDD88CAF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426" y="48418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958C936B-075B-5B9C-273D-3FA6FBE06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463" y="35512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1739B9B-F92D-EFB0-4758-FD5B7FEF1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1" y="3814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D930B30F-0113-C32D-CF9F-A4A26AB7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913" y="39544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4157F319-E1F8-6CEE-8FF8-AF5A68AFB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6051" y="401796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DE9FE6C-1AD8-8B06-22E7-68F3C37C3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11715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3FF3E62B-40EA-891D-55C6-1900FA496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11557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942644D8-E746-38E1-EE2A-211705927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5622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sp>
        <p:nvSpPr>
          <p:cNvPr id="34" name="Titel 8">
            <a:extLst>
              <a:ext uri="{FF2B5EF4-FFF2-40B4-BE49-F238E27FC236}">
                <a16:creationId xmlns:a16="http://schemas.microsoft.com/office/drawing/2014/main" id="{FBA8B4F6-F3A5-50ED-3915-19FA9D27E187}"/>
              </a:ext>
            </a:extLst>
          </p:cNvPr>
          <p:cNvSpPr txBox="1">
            <a:spLocks/>
          </p:cNvSpPr>
          <p:nvPr/>
        </p:nvSpPr>
        <p:spPr>
          <a:xfrm>
            <a:off x="338040" y="627973"/>
            <a:ext cx="11041160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Tillväggagångsättning för felanmälan av tank</a:t>
            </a:r>
          </a:p>
        </p:txBody>
      </p:sp>
    </p:spTree>
    <p:extLst>
      <p:ext uri="{BB962C8B-B14F-4D97-AF65-F5344CB8AC3E}">
        <p14:creationId xmlns:p14="http://schemas.microsoft.com/office/powerpoint/2010/main" val="148630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1327FD2-52E9-124D-597D-8AB674A8E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749" y="4047925"/>
            <a:ext cx="3384784" cy="2615835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A06D49-A0C3-D131-2C3F-6D3B2019C0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818" b="8544"/>
          <a:stretch/>
        </p:blipFill>
        <p:spPr>
          <a:xfrm>
            <a:off x="4851676" y="0"/>
            <a:ext cx="2106903" cy="38574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7F9DE0-2B73-9E89-6378-DEB817E04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75509">
            <a:off x="7190268" y="1743180"/>
            <a:ext cx="5059003" cy="2502219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58149" y="586922"/>
            <a:ext cx="4503600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Öppna tank 1/2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991336"/>
            <a:ext cx="6538614" cy="5101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16000" lvl="0" indent="-216000">
              <a:lnSpc>
                <a:spcPct val="92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solidFill>
                <a:schemeClr val="tx2"/>
              </a:solidFill>
              <a:effectLst/>
            </a:endParaRP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4853161" y="624681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9975436" y="131094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8439838" y="267259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8807567" y="3364090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10612770" y="310538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2" name="Pil op 41">
            <a:extLst>
              <a:ext uri="{FF2B5EF4-FFF2-40B4-BE49-F238E27FC236}">
                <a16:creationId xmlns:a16="http://schemas.microsoft.com/office/drawing/2014/main" id="{2A5DACC4-D4FD-F522-41A4-066D14003511}"/>
              </a:ext>
            </a:extLst>
          </p:cNvPr>
          <p:cNvSpPr/>
          <p:nvPr/>
        </p:nvSpPr>
        <p:spPr bwMode="auto">
          <a:xfrm>
            <a:off x="5123229" y="4801443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6</a:t>
            </a:r>
          </a:p>
        </p:txBody>
      </p:sp>
      <p:sp>
        <p:nvSpPr>
          <p:cNvPr id="13" name="Pil op 41">
            <a:extLst>
              <a:ext uri="{FF2B5EF4-FFF2-40B4-BE49-F238E27FC236}">
                <a16:creationId xmlns:a16="http://schemas.microsoft.com/office/drawing/2014/main" id="{13422992-34C9-C765-478E-62F9DAF1EC2D}"/>
              </a:ext>
            </a:extLst>
          </p:cNvPr>
          <p:cNvSpPr/>
          <p:nvPr/>
        </p:nvSpPr>
        <p:spPr bwMode="auto">
          <a:xfrm>
            <a:off x="7448858" y="518196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7</a:t>
            </a:r>
          </a:p>
        </p:txBody>
      </p:sp>
      <p:sp>
        <p:nvSpPr>
          <p:cNvPr id="14" name="Pil op 41">
            <a:extLst>
              <a:ext uri="{FF2B5EF4-FFF2-40B4-BE49-F238E27FC236}">
                <a16:creationId xmlns:a16="http://schemas.microsoft.com/office/drawing/2014/main" id="{BBFA9665-93C0-A9AF-BAC5-B12D5F5CB4E4}"/>
              </a:ext>
            </a:extLst>
          </p:cNvPr>
          <p:cNvSpPr/>
          <p:nvPr/>
        </p:nvSpPr>
        <p:spPr bwMode="auto">
          <a:xfrm>
            <a:off x="5037025" y="5724187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8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31" y="1550515"/>
            <a:ext cx="433465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tank du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vill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</a:t>
            </a:r>
            <a:r>
              <a:rPr lang="en-US" altLang="en-US" sz="1600" dirty="0"/>
              <a:t> (den </a:t>
            </a:r>
            <a:r>
              <a:rPr lang="en-US" altLang="en-US" sz="1600" dirty="0" err="1"/>
              <a:t>gröna</a:t>
            </a:r>
            <a:r>
              <a:rPr lang="en-US" altLang="en-US" sz="1600" dirty="0"/>
              <a:t> “</a:t>
            </a:r>
            <a:r>
              <a:rPr lang="en-US" altLang="en-US" sz="1600" dirty="0" err="1"/>
              <a:t>öppna</a:t>
            </a:r>
            <a:r>
              <a:rPr lang="en-US" altLang="en-US" sz="1600" dirty="0"/>
              <a:t> tank + </a:t>
            </a:r>
            <a:r>
              <a:rPr lang="en-US" altLang="en-US" sz="1600" dirty="0" err="1"/>
              <a:t>tanknummer</a:t>
            </a:r>
            <a:r>
              <a:rPr lang="en-US" altLang="en-US" sz="1600" dirty="0"/>
              <a:t>”-Knappen </a:t>
            </a:r>
            <a:r>
              <a:rPr lang="en-US" altLang="en-US" sz="1600" b="1" dirty="0"/>
              <a:t>(1)</a:t>
            </a:r>
            <a:r>
              <a:rPr lang="en-US" altLang="en-US" sz="1600" dirty="0"/>
              <a:t>)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/>
              <a:t>Detta </a:t>
            </a:r>
            <a:r>
              <a:rPr lang="en-US" altLang="en-US" sz="1600" dirty="0" err="1"/>
              <a:t>frågeformulär</a:t>
            </a:r>
            <a:r>
              <a:rPr lang="en-US" altLang="en-US" sz="1600" dirty="0"/>
              <a:t> visas </a:t>
            </a:r>
            <a:r>
              <a:rPr lang="en-US" altLang="en-US" sz="1600" b="1" dirty="0"/>
              <a:t>(2)</a:t>
            </a: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1600" dirty="0"/>
              <a:t>OBS = </a:t>
            </a:r>
            <a:r>
              <a:rPr lang="en-US" altLang="en-US" sz="1600" dirty="0" err="1"/>
              <a:t>öppnades</a:t>
            </a:r>
            <a:r>
              <a:rPr lang="en-US" altLang="en-US" sz="1600" dirty="0"/>
              <a:t> </a:t>
            </a:r>
            <a:r>
              <a:rPr lang="en-US" altLang="en-US" sz="1600" i="1" u="sng" dirty="0" err="1"/>
              <a:t>en</a:t>
            </a:r>
            <a:r>
              <a:rPr lang="en-US" altLang="en-US" sz="1600" i="1" u="sng" dirty="0"/>
              <a:t> </a:t>
            </a:r>
            <a:r>
              <a:rPr lang="en-US" altLang="en-US" sz="1600" i="1" u="sng" dirty="0" err="1"/>
              <a:t>annan</a:t>
            </a:r>
            <a:r>
              <a:rPr lang="en-US" altLang="en-US" sz="1600" i="1" u="sng" dirty="0"/>
              <a:t> </a:t>
            </a:r>
            <a:r>
              <a:rPr lang="en-US" altLang="en-US" sz="1600" dirty="0"/>
              <a:t>tank för </a:t>
            </a:r>
            <a:r>
              <a:rPr lang="en-US" altLang="en-US" sz="1600" dirty="0" err="1"/>
              <a:t>mindre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än</a:t>
            </a:r>
            <a:r>
              <a:rPr lang="en-US" altLang="en-US" sz="1600" dirty="0"/>
              <a:t> 1 h sedan </a:t>
            </a:r>
            <a:r>
              <a:rPr lang="en-US" altLang="en-US" sz="1600" dirty="0" err="1"/>
              <a:t>så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visas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texten</a:t>
            </a:r>
            <a:r>
              <a:rPr lang="en-US" altLang="en-US" sz="1600" dirty="0"/>
              <a:t> under </a:t>
            </a:r>
            <a:r>
              <a:rPr lang="en-US" altLang="en-US" sz="1600" dirty="0" err="1"/>
              <a:t>överskriften</a:t>
            </a:r>
            <a:r>
              <a:rPr lang="en-US" altLang="en-US" sz="1600" dirty="0"/>
              <a:t> </a:t>
            </a:r>
            <a:r>
              <a:rPr lang="en-US" altLang="en-US" sz="1600" b="1" dirty="0"/>
              <a:t>(3)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visar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vilket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låsnummer</a:t>
            </a:r>
            <a:r>
              <a:rPr lang="en-US" altLang="en-US" sz="1600" dirty="0"/>
              <a:t> du lade in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“Ja”-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(4)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=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tanken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/>
              <a:t>“</a:t>
            </a:r>
            <a:r>
              <a:rPr lang="en-US" altLang="en-US" sz="1600" dirty="0" err="1"/>
              <a:t>Nej</a:t>
            </a:r>
            <a:r>
              <a:rPr lang="en-US" altLang="en-US" sz="1600" dirty="0"/>
              <a:t>”-</a:t>
            </a:r>
            <a:r>
              <a:rPr lang="en-US" altLang="en-US" sz="1600" dirty="0" err="1"/>
              <a:t>knapp</a:t>
            </a:r>
            <a:r>
              <a:rPr lang="en-US" altLang="en-US" sz="1600" dirty="0"/>
              <a:t> </a:t>
            </a:r>
            <a:r>
              <a:rPr lang="en-US" altLang="en-US" sz="1600" b="1" dirty="0"/>
              <a:t>(5) </a:t>
            </a:r>
            <a:r>
              <a:rPr lang="en-US" altLang="en-US" sz="1600" dirty="0" err="1"/>
              <a:t>avbryter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öppningar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tar dig </a:t>
            </a:r>
            <a:r>
              <a:rPr lang="en-US" altLang="en-US" sz="1600" dirty="0" err="1"/>
              <a:t>tillbaka</a:t>
            </a:r>
            <a:r>
              <a:rPr lang="en-US" altLang="en-US" sz="1600" dirty="0"/>
              <a:t> till </a:t>
            </a:r>
            <a:r>
              <a:rPr lang="en-US" altLang="en-US" sz="1600" dirty="0" err="1"/>
              <a:t>tankar-fliken</a:t>
            </a:r>
            <a:r>
              <a:rPr lang="en-US" altLang="en-US" sz="1600" dirty="0"/>
              <a:t>.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Om du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</a:t>
            </a:r>
            <a:r>
              <a:rPr lang="en-US" altLang="en-US" sz="1600" dirty="0" err="1"/>
              <a:t>t</a:t>
            </a:r>
            <a:r>
              <a:rPr lang="en-US" altLang="en-US" sz="1600" dirty="0"/>
              <a:t> “ja”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öppnat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öppnas</a:t>
            </a:r>
            <a:r>
              <a:rPr lang="en-US" altLang="en-US" sz="1600" dirty="0"/>
              <a:t> </a:t>
            </a:r>
            <a:r>
              <a:rPr lang="en-US" altLang="en-US" sz="1600" b="1" dirty="0"/>
              <a:t>(6)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koden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visas I de </a:t>
            </a:r>
            <a:r>
              <a:rPr lang="en-US" altLang="en-US" sz="1600" dirty="0" err="1"/>
              <a:t>gröna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rutorna</a:t>
            </a:r>
            <a:r>
              <a:rPr lang="en-US" altLang="en-US" sz="1600" dirty="0"/>
              <a:t> </a:t>
            </a:r>
            <a:r>
              <a:rPr lang="en-US" altLang="en-US" sz="1600" b="1" dirty="0"/>
              <a:t>(7) </a:t>
            </a: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Tillbaka</a:t>
            </a:r>
            <a:r>
              <a:rPr lang="en-US" altLang="en-US" sz="1600" dirty="0"/>
              <a:t>-Knappen </a:t>
            </a:r>
            <a:r>
              <a:rPr lang="en-US" altLang="en-US" sz="1600" b="1" dirty="0"/>
              <a:t>(8) </a:t>
            </a:r>
            <a:r>
              <a:rPr lang="en-US" altLang="en-US" sz="1600" dirty="0" err="1"/>
              <a:t>stänger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sidan</a:t>
            </a:r>
            <a:r>
              <a:rPr lang="en-US" altLang="en-US" sz="1600" dirty="0"/>
              <a:t> med </a:t>
            </a:r>
            <a:r>
              <a:rPr lang="en-US" altLang="en-US" sz="1600" dirty="0" err="1"/>
              <a:t>koden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så</a:t>
            </a:r>
            <a:r>
              <a:rPr lang="en-US" altLang="en-US" sz="1600" dirty="0"/>
              <a:t> se till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öppna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låset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innan</a:t>
            </a:r>
            <a:r>
              <a:rPr lang="en-US" altLang="en-US" sz="1600" dirty="0"/>
              <a:t> du </a:t>
            </a:r>
            <a:r>
              <a:rPr lang="en-US" altLang="en-US" sz="1600" dirty="0" err="1"/>
              <a:t>stänger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sidan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A1AE24B-8A38-EFAB-B820-CEC9C3EB581B}"/>
              </a:ext>
            </a:extLst>
          </p:cNvPr>
          <p:cNvGrpSpPr/>
          <p:nvPr/>
        </p:nvGrpSpPr>
        <p:grpSpPr>
          <a:xfrm rot="19475994" flipV="1">
            <a:off x="6883365" y="322255"/>
            <a:ext cx="1797325" cy="1721602"/>
            <a:chOff x="4743451" y="1147763"/>
            <a:chExt cx="3824288" cy="3708400"/>
          </a:xfrm>
          <a:solidFill>
            <a:schemeClr val="accent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9B5243F-9380-FEB2-9B9C-C005210CAB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3451" y="1147763"/>
              <a:ext cx="3824288" cy="3708400"/>
            </a:xfrm>
            <a:custGeom>
              <a:avLst/>
              <a:gdLst>
                <a:gd name="T0" fmla="*/ 941 w 1017"/>
                <a:gd name="T1" fmla="*/ 38 h 986"/>
                <a:gd name="T2" fmla="*/ 758 w 1017"/>
                <a:gd name="T3" fmla="*/ 2 h 986"/>
                <a:gd name="T4" fmla="*/ 757 w 1017"/>
                <a:gd name="T5" fmla="*/ 4 h 986"/>
                <a:gd name="T6" fmla="*/ 759 w 1017"/>
                <a:gd name="T7" fmla="*/ 10 h 986"/>
                <a:gd name="T8" fmla="*/ 802 w 1017"/>
                <a:gd name="T9" fmla="*/ 95 h 986"/>
                <a:gd name="T10" fmla="*/ 919 w 1017"/>
                <a:gd name="T11" fmla="*/ 145 h 986"/>
                <a:gd name="T12" fmla="*/ 929 w 1017"/>
                <a:gd name="T13" fmla="*/ 336 h 986"/>
                <a:gd name="T14" fmla="*/ 722 w 1017"/>
                <a:gd name="T15" fmla="*/ 380 h 986"/>
                <a:gd name="T16" fmla="*/ 189 w 1017"/>
                <a:gd name="T17" fmla="*/ 578 h 986"/>
                <a:gd name="T18" fmla="*/ 24 w 1017"/>
                <a:gd name="T19" fmla="*/ 865 h 986"/>
                <a:gd name="T20" fmla="*/ 209 w 1017"/>
                <a:gd name="T21" fmla="*/ 984 h 986"/>
                <a:gd name="T22" fmla="*/ 227 w 1017"/>
                <a:gd name="T23" fmla="*/ 985 h 986"/>
                <a:gd name="T24" fmla="*/ 178 w 1017"/>
                <a:gd name="T25" fmla="*/ 963 h 986"/>
                <a:gd name="T26" fmla="*/ 130 w 1017"/>
                <a:gd name="T27" fmla="*/ 933 h 986"/>
                <a:gd name="T28" fmla="*/ 63 w 1017"/>
                <a:gd name="T29" fmla="*/ 782 h 986"/>
                <a:gd name="T30" fmla="*/ 172 w 1017"/>
                <a:gd name="T31" fmla="*/ 629 h 986"/>
                <a:gd name="T32" fmla="*/ 446 w 1017"/>
                <a:gd name="T33" fmla="*/ 810 h 986"/>
                <a:gd name="T34" fmla="*/ 325 w 1017"/>
                <a:gd name="T35" fmla="*/ 600 h 986"/>
                <a:gd name="T36" fmla="*/ 315 w 1017"/>
                <a:gd name="T37" fmla="*/ 481 h 986"/>
                <a:gd name="T38" fmla="*/ 817 w 1017"/>
                <a:gd name="T39" fmla="*/ 437 h 986"/>
                <a:gd name="T40" fmla="*/ 16 w 1017"/>
                <a:gd name="T41" fmla="*/ 765 h 986"/>
                <a:gd name="T42" fmla="*/ 15 w 1017"/>
                <a:gd name="T43" fmla="*/ 762 h 986"/>
                <a:gd name="T44" fmla="*/ 239 w 1017"/>
                <a:gd name="T45" fmla="*/ 488 h 986"/>
                <a:gd name="T46" fmla="*/ 936 w 1017"/>
                <a:gd name="T47" fmla="*/ 355 h 986"/>
                <a:gd name="T48" fmla="*/ 884 w 1017"/>
                <a:gd name="T49" fmla="*/ 377 h 986"/>
                <a:gd name="T50" fmla="*/ 868 w 1017"/>
                <a:gd name="T51" fmla="*/ 72 h 986"/>
                <a:gd name="T52" fmla="*/ 834 w 1017"/>
                <a:gd name="T53" fmla="*/ 82 h 986"/>
                <a:gd name="T54" fmla="*/ 883 w 1017"/>
                <a:gd name="T55" fmla="*/ 136 h 986"/>
                <a:gd name="T56" fmla="*/ 823 w 1017"/>
                <a:gd name="T57" fmla="*/ 101 h 986"/>
                <a:gd name="T58" fmla="*/ 936 w 1017"/>
                <a:gd name="T59" fmla="*/ 144 h 986"/>
                <a:gd name="T60" fmla="*/ 989 w 1017"/>
                <a:gd name="T61" fmla="*/ 269 h 986"/>
                <a:gd name="T62" fmla="*/ 988 w 1017"/>
                <a:gd name="T63" fmla="*/ 219 h 986"/>
                <a:gd name="T64" fmla="*/ 267 w 1017"/>
                <a:gd name="T65" fmla="*/ 504 h 986"/>
                <a:gd name="T66" fmla="*/ 265 w 1017"/>
                <a:gd name="T67" fmla="*/ 515 h 986"/>
                <a:gd name="T68" fmla="*/ 315 w 1017"/>
                <a:gd name="T69" fmla="*/ 761 h 986"/>
                <a:gd name="T70" fmla="*/ 34 w 1017"/>
                <a:gd name="T71" fmla="*/ 752 h 986"/>
                <a:gd name="T72" fmla="*/ 66 w 1017"/>
                <a:gd name="T73" fmla="*/ 662 h 986"/>
                <a:gd name="T74" fmla="*/ 34 w 1017"/>
                <a:gd name="T75" fmla="*/ 752 h 986"/>
                <a:gd name="T76" fmla="*/ 80 w 1017"/>
                <a:gd name="T77" fmla="*/ 679 h 986"/>
                <a:gd name="T78" fmla="*/ 297 w 1017"/>
                <a:gd name="T79" fmla="*/ 639 h 986"/>
                <a:gd name="T80" fmla="*/ 409 w 1017"/>
                <a:gd name="T81" fmla="*/ 763 h 986"/>
                <a:gd name="T82" fmla="*/ 364 w 1017"/>
                <a:gd name="T83" fmla="*/ 768 h 986"/>
                <a:gd name="T84" fmla="*/ 259 w 1017"/>
                <a:gd name="T85" fmla="*/ 631 h 986"/>
                <a:gd name="T86" fmla="*/ 425 w 1017"/>
                <a:gd name="T87" fmla="*/ 748 h 986"/>
                <a:gd name="T88" fmla="*/ 235 w 1017"/>
                <a:gd name="T89" fmla="*/ 623 h 986"/>
                <a:gd name="T90" fmla="*/ 371 w 1017"/>
                <a:gd name="T91" fmla="*/ 665 h 986"/>
                <a:gd name="T92" fmla="*/ 587 w 1017"/>
                <a:gd name="T93" fmla="*/ 423 h 986"/>
                <a:gd name="T94" fmla="*/ 524 w 1017"/>
                <a:gd name="T95" fmla="*/ 426 h 986"/>
                <a:gd name="T96" fmla="*/ 210 w 1017"/>
                <a:gd name="T97" fmla="*/ 549 h 986"/>
                <a:gd name="T98" fmla="*/ 187 w 1017"/>
                <a:gd name="T99" fmla="*/ 596 h 986"/>
                <a:gd name="T100" fmla="*/ 245 w 1017"/>
                <a:gd name="T101" fmla="*/ 699 h 986"/>
                <a:gd name="T102" fmla="*/ 417 w 1017"/>
                <a:gd name="T103" fmla="*/ 797 h 986"/>
                <a:gd name="T104" fmla="*/ 967 w 1017"/>
                <a:gd name="T105" fmla="*/ 156 h 986"/>
                <a:gd name="T106" fmla="*/ 911 w 1017"/>
                <a:gd name="T107" fmla="*/ 41 h 986"/>
                <a:gd name="T108" fmla="*/ 971 w 1017"/>
                <a:gd name="T109" fmla="*/ 200 h 986"/>
                <a:gd name="T110" fmla="*/ 949 w 1017"/>
                <a:gd name="T111" fmla="*/ 329 h 986"/>
                <a:gd name="T112" fmla="*/ 694 w 1017"/>
                <a:gd name="T113" fmla="*/ 393 h 986"/>
                <a:gd name="T114" fmla="*/ 431 w 1017"/>
                <a:gd name="T115" fmla="*/ 806 h 986"/>
                <a:gd name="T116" fmla="*/ 344 w 1017"/>
                <a:gd name="T117" fmla="*/ 625 h 986"/>
                <a:gd name="T118" fmla="*/ 264 w 1017"/>
                <a:gd name="T119" fmla="*/ 533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7" h="986">
                  <a:moveTo>
                    <a:pt x="1012" y="241"/>
                  </a:moveTo>
                  <a:cubicBezTo>
                    <a:pt x="1008" y="221"/>
                    <a:pt x="1001" y="201"/>
                    <a:pt x="993" y="183"/>
                  </a:cubicBezTo>
                  <a:cubicBezTo>
                    <a:pt x="984" y="165"/>
                    <a:pt x="974" y="148"/>
                    <a:pt x="962" y="132"/>
                  </a:cubicBezTo>
                  <a:cubicBezTo>
                    <a:pt x="957" y="126"/>
                    <a:pt x="952" y="121"/>
                    <a:pt x="947" y="116"/>
                  </a:cubicBezTo>
                  <a:cubicBezTo>
                    <a:pt x="952" y="111"/>
                    <a:pt x="956" y="105"/>
                    <a:pt x="960" y="100"/>
                  </a:cubicBezTo>
                  <a:cubicBezTo>
                    <a:pt x="965" y="93"/>
                    <a:pt x="971" y="86"/>
                    <a:pt x="977" y="80"/>
                  </a:cubicBezTo>
                  <a:cubicBezTo>
                    <a:pt x="983" y="74"/>
                    <a:pt x="989" y="68"/>
                    <a:pt x="993" y="61"/>
                  </a:cubicBezTo>
                  <a:cubicBezTo>
                    <a:pt x="994" y="60"/>
                    <a:pt x="993" y="57"/>
                    <a:pt x="992" y="56"/>
                  </a:cubicBezTo>
                  <a:cubicBezTo>
                    <a:pt x="991" y="55"/>
                    <a:pt x="991" y="54"/>
                    <a:pt x="990" y="54"/>
                  </a:cubicBezTo>
                  <a:cubicBezTo>
                    <a:pt x="974" y="46"/>
                    <a:pt x="958" y="42"/>
                    <a:pt x="941" y="38"/>
                  </a:cubicBezTo>
                  <a:cubicBezTo>
                    <a:pt x="932" y="37"/>
                    <a:pt x="924" y="35"/>
                    <a:pt x="916" y="33"/>
                  </a:cubicBezTo>
                  <a:cubicBezTo>
                    <a:pt x="911" y="32"/>
                    <a:pt x="906" y="31"/>
                    <a:pt x="901" y="30"/>
                  </a:cubicBezTo>
                  <a:cubicBezTo>
                    <a:pt x="896" y="29"/>
                    <a:pt x="891" y="27"/>
                    <a:pt x="885" y="26"/>
                  </a:cubicBezTo>
                  <a:cubicBezTo>
                    <a:pt x="844" y="17"/>
                    <a:pt x="803" y="10"/>
                    <a:pt x="762" y="0"/>
                  </a:cubicBezTo>
                  <a:cubicBezTo>
                    <a:pt x="761" y="0"/>
                    <a:pt x="761" y="0"/>
                    <a:pt x="761" y="0"/>
                  </a:cubicBezTo>
                  <a:cubicBezTo>
                    <a:pt x="760" y="0"/>
                    <a:pt x="759" y="0"/>
                    <a:pt x="759" y="0"/>
                  </a:cubicBezTo>
                  <a:cubicBezTo>
                    <a:pt x="759" y="0"/>
                    <a:pt x="759" y="0"/>
                    <a:pt x="759" y="0"/>
                  </a:cubicBezTo>
                  <a:cubicBezTo>
                    <a:pt x="758" y="0"/>
                    <a:pt x="758" y="1"/>
                    <a:pt x="758" y="1"/>
                  </a:cubicBezTo>
                  <a:cubicBezTo>
                    <a:pt x="758" y="1"/>
                    <a:pt x="758" y="1"/>
                    <a:pt x="758" y="1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3"/>
                    <a:pt x="757" y="3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5"/>
                    <a:pt x="757" y="5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8" y="6"/>
                    <a:pt x="758" y="7"/>
                  </a:cubicBezTo>
                  <a:cubicBezTo>
                    <a:pt x="758" y="7"/>
                    <a:pt x="758" y="7"/>
                    <a:pt x="758" y="7"/>
                  </a:cubicBezTo>
                  <a:cubicBezTo>
                    <a:pt x="758" y="7"/>
                    <a:pt x="758" y="8"/>
                    <a:pt x="758" y="8"/>
                  </a:cubicBezTo>
                  <a:cubicBezTo>
                    <a:pt x="758" y="9"/>
                    <a:pt x="758" y="9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1"/>
                    <a:pt x="759" y="11"/>
                    <a:pt x="760" y="12"/>
                  </a:cubicBezTo>
                  <a:cubicBezTo>
                    <a:pt x="760" y="14"/>
                    <a:pt x="761" y="15"/>
                    <a:pt x="761" y="16"/>
                  </a:cubicBezTo>
                  <a:cubicBezTo>
                    <a:pt x="761" y="16"/>
                    <a:pt x="761" y="16"/>
                    <a:pt x="761" y="17"/>
                  </a:cubicBezTo>
                  <a:cubicBezTo>
                    <a:pt x="761" y="17"/>
                    <a:pt x="762" y="17"/>
                    <a:pt x="762" y="18"/>
                  </a:cubicBezTo>
                  <a:cubicBezTo>
                    <a:pt x="762" y="19"/>
                    <a:pt x="762" y="20"/>
                    <a:pt x="763" y="22"/>
                  </a:cubicBezTo>
                  <a:cubicBezTo>
                    <a:pt x="765" y="28"/>
                    <a:pt x="768" y="33"/>
                    <a:pt x="771" y="39"/>
                  </a:cubicBezTo>
                  <a:cubicBezTo>
                    <a:pt x="772" y="43"/>
                    <a:pt x="775" y="46"/>
                    <a:pt x="777" y="50"/>
                  </a:cubicBezTo>
                  <a:cubicBezTo>
                    <a:pt x="779" y="54"/>
                    <a:pt x="781" y="58"/>
                    <a:pt x="783" y="62"/>
                  </a:cubicBezTo>
                  <a:cubicBezTo>
                    <a:pt x="787" y="69"/>
                    <a:pt x="791" y="77"/>
                    <a:pt x="795" y="84"/>
                  </a:cubicBezTo>
                  <a:cubicBezTo>
                    <a:pt x="797" y="88"/>
                    <a:pt x="800" y="92"/>
                    <a:pt x="802" y="95"/>
                  </a:cubicBezTo>
                  <a:cubicBezTo>
                    <a:pt x="804" y="99"/>
                    <a:pt x="806" y="102"/>
                    <a:pt x="808" y="106"/>
                  </a:cubicBezTo>
                  <a:cubicBezTo>
                    <a:pt x="812" y="113"/>
                    <a:pt x="817" y="120"/>
                    <a:pt x="821" y="128"/>
                  </a:cubicBezTo>
                  <a:cubicBezTo>
                    <a:pt x="826" y="135"/>
                    <a:pt x="830" y="142"/>
                    <a:pt x="835" y="149"/>
                  </a:cubicBezTo>
                  <a:cubicBezTo>
                    <a:pt x="839" y="156"/>
                    <a:pt x="843" y="163"/>
                    <a:pt x="848" y="170"/>
                  </a:cubicBezTo>
                  <a:cubicBezTo>
                    <a:pt x="850" y="174"/>
                    <a:pt x="852" y="177"/>
                    <a:pt x="854" y="181"/>
                  </a:cubicBezTo>
                  <a:cubicBezTo>
                    <a:pt x="857" y="184"/>
                    <a:pt x="858" y="188"/>
                    <a:pt x="861" y="191"/>
                  </a:cubicBezTo>
                  <a:cubicBezTo>
                    <a:pt x="861" y="192"/>
                    <a:pt x="861" y="192"/>
                    <a:pt x="862" y="192"/>
                  </a:cubicBezTo>
                  <a:cubicBezTo>
                    <a:pt x="862" y="193"/>
                    <a:pt x="862" y="195"/>
                    <a:pt x="863" y="196"/>
                  </a:cubicBezTo>
                  <a:cubicBezTo>
                    <a:pt x="864" y="197"/>
                    <a:pt x="867" y="197"/>
                    <a:pt x="869" y="196"/>
                  </a:cubicBezTo>
                  <a:cubicBezTo>
                    <a:pt x="886" y="179"/>
                    <a:pt x="903" y="162"/>
                    <a:pt x="919" y="145"/>
                  </a:cubicBezTo>
                  <a:cubicBezTo>
                    <a:pt x="927" y="153"/>
                    <a:pt x="935" y="162"/>
                    <a:pt x="942" y="170"/>
                  </a:cubicBezTo>
                  <a:cubicBezTo>
                    <a:pt x="949" y="181"/>
                    <a:pt x="956" y="191"/>
                    <a:pt x="961" y="203"/>
                  </a:cubicBezTo>
                  <a:cubicBezTo>
                    <a:pt x="965" y="212"/>
                    <a:pt x="968" y="222"/>
                    <a:pt x="969" y="232"/>
                  </a:cubicBezTo>
                  <a:cubicBezTo>
                    <a:pt x="970" y="244"/>
                    <a:pt x="970" y="256"/>
                    <a:pt x="969" y="267"/>
                  </a:cubicBezTo>
                  <a:cubicBezTo>
                    <a:pt x="967" y="277"/>
                    <a:pt x="965" y="286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6"/>
                    <a:pt x="961" y="296"/>
                  </a:cubicBezTo>
                  <a:cubicBezTo>
                    <a:pt x="958" y="303"/>
                    <a:pt x="954" y="310"/>
                    <a:pt x="949" y="316"/>
                  </a:cubicBezTo>
                  <a:cubicBezTo>
                    <a:pt x="943" y="324"/>
                    <a:pt x="936" y="330"/>
                    <a:pt x="929" y="336"/>
                  </a:cubicBezTo>
                  <a:cubicBezTo>
                    <a:pt x="919" y="343"/>
                    <a:pt x="908" y="349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5"/>
                    <a:pt x="896" y="355"/>
                    <a:pt x="896" y="355"/>
                  </a:cubicBezTo>
                  <a:cubicBezTo>
                    <a:pt x="896" y="355"/>
                    <a:pt x="896" y="355"/>
                    <a:pt x="896" y="355"/>
                  </a:cubicBezTo>
                  <a:cubicBezTo>
                    <a:pt x="885" y="359"/>
                    <a:pt x="874" y="363"/>
                    <a:pt x="862" y="366"/>
                  </a:cubicBezTo>
                  <a:cubicBezTo>
                    <a:pt x="847" y="370"/>
                    <a:pt x="831" y="372"/>
                    <a:pt x="815" y="374"/>
                  </a:cubicBezTo>
                  <a:cubicBezTo>
                    <a:pt x="815" y="374"/>
                    <a:pt x="815" y="374"/>
                    <a:pt x="816" y="374"/>
                  </a:cubicBezTo>
                  <a:cubicBezTo>
                    <a:pt x="789" y="378"/>
                    <a:pt x="762" y="379"/>
                    <a:pt x="736" y="380"/>
                  </a:cubicBezTo>
                  <a:cubicBezTo>
                    <a:pt x="731" y="380"/>
                    <a:pt x="727" y="380"/>
                    <a:pt x="722" y="380"/>
                  </a:cubicBezTo>
                  <a:cubicBezTo>
                    <a:pt x="698" y="380"/>
                    <a:pt x="675" y="379"/>
                    <a:pt x="651" y="378"/>
                  </a:cubicBezTo>
                  <a:cubicBezTo>
                    <a:pt x="596" y="375"/>
                    <a:pt x="540" y="371"/>
                    <a:pt x="485" y="373"/>
                  </a:cubicBezTo>
                  <a:cubicBezTo>
                    <a:pt x="458" y="374"/>
                    <a:pt x="431" y="376"/>
                    <a:pt x="405" y="380"/>
                  </a:cubicBezTo>
                  <a:cubicBezTo>
                    <a:pt x="378" y="385"/>
                    <a:pt x="351" y="392"/>
                    <a:pt x="326" y="402"/>
                  </a:cubicBezTo>
                  <a:cubicBezTo>
                    <a:pt x="313" y="406"/>
                    <a:pt x="300" y="412"/>
                    <a:pt x="288" y="418"/>
                  </a:cubicBezTo>
                  <a:cubicBezTo>
                    <a:pt x="278" y="424"/>
                    <a:pt x="268" y="430"/>
                    <a:pt x="259" y="436"/>
                  </a:cubicBezTo>
                  <a:cubicBezTo>
                    <a:pt x="250" y="442"/>
                    <a:pt x="243" y="449"/>
                    <a:pt x="236" y="456"/>
                  </a:cubicBezTo>
                  <a:cubicBezTo>
                    <a:pt x="229" y="463"/>
                    <a:pt x="223" y="470"/>
                    <a:pt x="218" y="478"/>
                  </a:cubicBezTo>
                  <a:cubicBezTo>
                    <a:pt x="207" y="493"/>
                    <a:pt x="200" y="510"/>
                    <a:pt x="195" y="527"/>
                  </a:cubicBezTo>
                  <a:cubicBezTo>
                    <a:pt x="191" y="544"/>
                    <a:pt x="189" y="561"/>
                    <a:pt x="189" y="578"/>
                  </a:cubicBezTo>
                  <a:cubicBezTo>
                    <a:pt x="187" y="578"/>
                    <a:pt x="184" y="579"/>
                    <a:pt x="181" y="579"/>
                  </a:cubicBezTo>
                  <a:cubicBezTo>
                    <a:pt x="169" y="580"/>
                    <a:pt x="158" y="582"/>
                    <a:pt x="146" y="586"/>
                  </a:cubicBezTo>
                  <a:cubicBezTo>
                    <a:pt x="135" y="589"/>
                    <a:pt x="124" y="593"/>
                    <a:pt x="114" y="598"/>
                  </a:cubicBezTo>
                  <a:cubicBezTo>
                    <a:pt x="103" y="603"/>
                    <a:pt x="93" y="610"/>
                    <a:pt x="84" y="617"/>
                  </a:cubicBezTo>
                  <a:cubicBezTo>
                    <a:pt x="74" y="624"/>
                    <a:pt x="65" y="632"/>
                    <a:pt x="57" y="641"/>
                  </a:cubicBezTo>
                  <a:cubicBezTo>
                    <a:pt x="41" y="657"/>
                    <a:pt x="28" y="676"/>
                    <a:pt x="19" y="697"/>
                  </a:cubicBezTo>
                  <a:cubicBezTo>
                    <a:pt x="14" y="708"/>
                    <a:pt x="11" y="719"/>
                    <a:pt x="8" y="730"/>
                  </a:cubicBezTo>
                  <a:cubicBezTo>
                    <a:pt x="5" y="741"/>
                    <a:pt x="3" y="753"/>
                    <a:pt x="2" y="765"/>
                  </a:cubicBezTo>
                  <a:cubicBezTo>
                    <a:pt x="0" y="788"/>
                    <a:pt x="3" y="812"/>
                    <a:pt x="10" y="834"/>
                  </a:cubicBezTo>
                  <a:cubicBezTo>
                    <a:pt x="14" y="845"/>
                    <a:pt x="18" y="855"/>
                    <a:pt x="24" y="865"/>
                  </a:cubicBezTo>
                  <a:cubicBezTo>
                    <a:pt x="29" y="874"/>
                    <a:pt x="36" y="883"/>
                    <a:pt x="43" y="892"/>
                  </a:cubicBezTo>
                  <a:cubicBezTo>
                    <a:pt x="57" y="910"/>
                    <a:pt x="75" y="925"/>
                    <a:pt x="94" y="937"/>
                  </a:cubicBezTo>
                  <a:cubicBezTo>
                    <a:pt x="116" y="952"/>
                    <a:pt x="140" y="963"/>
                    <a:pt x="165" y="972"/>
                  </a:cubicBezTo>
                  <a:cubicBezTo>
                    <a:pt x="165" y="972"/>
                    <a:pt x="166" y="973"/>
                    <a:pt x="166" y="973"/>
                  </a:cubicBezTo>
                  <a:cubicBezTo>
                    <a:pt x="170" y="974"/>
                    <a:pt x="173" y="975"/>
                    <a:pt x="176" y="976"/>
                  </a:cubicBezTo>
                  <a:cubicBezTo>
                    <a:pt x="180" y="977"/>
                    <a:pt x="184" y="978"/>
                    <a:pt x="188" y="979"/>
                  </a:cubicBezTo>
                  <a:cubicBezTo>
                    <a:pt x="193" y="981"/>
                    <a:pt x="197" y="982"/>
                    <a:pt x="202" y="983"/>
                  </a:cubicBezTo>
                  <a:cubicBezTo>
                    <a:pt x="204" y="983"/>
                    <a:pt x="206" y="984"/>
                    <a:pt x="208" y="984"/>
                  </a:cubicBezTo>
                  <a:cubicBezTo>
                    <a:pt x="208" y="984"/>
                    <a:pt x="208" y="984"/>
                    <a:pt x="209" y="984"/>
                  </a:cubicBezTo>
                  <a:cubicBezTo>
                    <a:pt x="209" y="984"/>
                    <a:pt x="209" y="984"/>
                    <a:pt x="209" y="984"/>
                  </a:cubicBezTo>
                  <a:cubicBezTo>
                    <a:pt x="210" y="985"/>
                    <a:pt x="212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5" y="985"/>
                    <a:pt x="217" y="986"/>
                    <a:pt x="219" y="986"/>
                  </a:cubicBezTo>
                  <a:cubicBezTo>
                    <a:pt x="221" y="986"/>
                    <a:pt x="223" y="986"/>
                    <a:pt x="225" y="986"/>
                  </a:cubicBezTo>
                  <a:cubicBezTo>
                    <a:pt x="226" y="986"/>
                    <a:pt x="227" y="986"/>
                    <a:pt x="228" y="986"/>
                  </a:cubicBezTo>
                  <a:cubicBezTo>
                    <a:pt x="228" y="986"/>
                    <a:pt x="228" y="986"/>
                    <a:pt x="228" y="986"/>
                  </a:cubicBezTo>
                  <a:cubicBezTo>
                    <a:pt x="228" y="986"/>
                    <a:pt x="227" y="986"/>
                    <a:pt x="227" y="985"/>
                  </a:cubicBezTo>
                  <a:cubicBezTo>
                    <a:pt x="226" y="985"/>
                    <a:pt x="225" y="985"/>
                    <a:pt x="224" y="985"/>
                  </a:cubicBezTo>
                  <a:cubicBezTo>
                    <a:pt x="221" y="984"/>
                    <a:pt x="219" y="983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3" y="980"/>
                    <a:pt x="210" y="979"/>
                    <a:pt x="207" y="978"/>
                  </a:cubicBezTo>
                  <a:cubicBezTo>
                    <a:pt x="203" y="976"/>
                    <a:pt x="200" y="975"/>
                    <a:pt x="197" y="973"/>
                  </a:cubicBezTo>
                  <a:cubicBezTo>
                    <a:pt x="194" y="971"/>
                    <a:pt x="190" y="969"/>
                    <a:pt x="187" y="967"/>
                  </a:cubicBezTo>
                  <a:cubicBezTo>
                    <a:pt x="186" y="967"/>
                    <a:pt x="185" y="966"/>
                    <a:pt x="184" y="965"/>
                  </a:cubicBezTo>
                  <a:cubicBezTo>
                    <a:pt x="182" y="965"/>
                    <a:pt x="180" y="964"/>
                    <a:pt x="178" y="963"/>
                  </a:cubicBezTo>
                  <a:cubicBezTo>
                    <a:pt x="177" y="962"/>
                    <a:pt x="176" y="962"/>
                    <a:pt x="175" y="961"/>
                  </a:cubicBezTo>
                  <a:cubicBezTo>
                    <a:pt x="173" y="960"/>
                    <a:pt x="171" y="959"/>
                    <a:pt x="168" y="958"/>
                  </a:cubicBezTo>
                  <a:cubicBezTo>
                    <a:pt x="168" y="957"/>
                    <a:pt x="167" y="956"/>
                    <a:pt x="166" y="956"/>
                  </a:cubicBezTo>
                  <a:cubicBezTo>
                    <a:pt x="154" y="949"/>
                    <a:pt x="142" y="942"/>
                    <a:pt x="131" y="933"/>
                  </a:cubicBezTo>
                  <a:cubicBezTo>
                    <a:pt x="131" y="933"/>
                    <a:pt x="131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17" y="922"/>
                    <a:pt x="104" y="911"/>
                    <a:pt x="94" y="897"/>
                  </a:cubicBezTo>
                  <a:cubicBezTo>
                    <a:pt x="86" y="886"/>
                    <a:pt x="79" y="875"/>
                    <a:pt x="73" y="862"/>
                  </a:cubicBezTo>
                  <a:cubicBezTo>
                    <a:pt x="68" y="850"/>
                    <a:pt x="65" y="837"/>
                    <a:pt x="63" y="825"/>
                  </a:cubicBezTo>
                  <a:cubicBezTo>
                    <a:pt x="63" y="825"/>
                    <a:pt x="63" y="825"/>
                    <a:pt x="63" y="825"/>
                  </a:cubicBezTo>
                  <a:cubicBezTo>
                    <a:pt x="61" y="811"/>
                    <a:pt x="61" y="796"/>
                    <a:pt x="63" y="782"/>
                  </a:cubicBezTo>
                  <a:cubicBezTo>
                    <a:pt x="63" y="782"/>
                    <a:pt x="63" y="782"/>
                    <a:pt x="63" y="782"/>
                  </a:cubicBezTo>
                  <a:cubicBezTo>
                    <a:pt x="66" y="764"/>
                    <a:pt x="71" y="747"/>
                    <a:pt x="78" y="730"/>
                  </a:cubicBezTo>
                  <a:cubicBezTo>
                    <a:pt x="78" y="730"/>
                    <a:pt x="78" y="730"/>
                    <a:pt x="78" y="730"/>
                  </a:cubicBezTo>
                  <a:cubicBezTo>
                    <a:pt x="85" y="713"/>
                    <a:pt x="95" y="697"/>
                    <a:pt x="106" y="682"/>
                  </a:cubicBezTo>
                  <a:cubicBezTo>
                    <a:pt x="116" y="670"/>
                    <a:pt x="127" y="658"/>
                    <a:pt x="139" y="649"/>
                  </a:cubicBezTo>
                  <a:cubicBezTo>
                    <a:pt x="149" y="641"/>
                    <a:pt x="160" y="635"/>
                    <a:pt x="171" y="630"/>
                  </a:cubicBezTo>
                  <a:cubicBezTo>
                    <a:pt x="171" y="630"/>
                    <a:pt x="171" y="630"/>
                    <a:pt x="171" y="630"/>
                  </a:cubicBezTo>
                  <a:cubicBezTo>
                    <a:pt x="171" y="630"/>
                    <a:pt x="171" y="630"/>
                    <a:pt x="171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9" y="626"/>
                    <a:pt x="187" y="624"/>
                    <a:pt x="195" y="622"/>
                  </a:cubicBezTo>
                  <a:cubicBezTo>
                    <a:pt x="196" y="627"/>
                    <a:pt x="197" y="631"/>
                    <a:pt x="199" y="636"/>
                  </a:cubicBezTo>
                  <a:cubicBezTo>
                    <a:pt x="204" y="654"/>
                    <a:pt x="212" y="672"/>
                    <a:pt x="221" y="688"/>
                  </a:cubicBezTo>
                  <a:cubicBezTo>
                    <a:pt x="241" y="722"/>
                    <a:pt x="267" y="752"/>
                    <a:pt x="299" y="775"/>
                  </a:cubicBezTo>
                  <a:cubicBezTo>
                    <a:pt x="304" y="779"/>
                    <a:pt x="310" y="782"/>
                    <a:pt x="316" y="786"/>
                  </a:cubicBezTo>
                  <a:cubicBezTo>
                    <a:pt x="323" y="790"/>
                    <a:pt x="330" y="793"/>
                    <a:pt x="338" y="797"/>
                  </a:cubicBezTo>
                  <a:cubicBezTo>
                    <a:pt x="354" y="804"/>
                    <a:pt x="371" y="810"/>
                    <a:pt x="388" y="814"/>
                  </a:cubicBezTo>
                  <a:cubicBezTo>
                    <a:pt x="404" y="817"/>
                    <a:pt x="420" y="818"/>
                    <a:pt x="436" y="814"/>
                  </a:cubicBezTo>
                  <a:cubicBezTo>
                    <a:pt x="439" y="813"/>
                    <a:pt x="443" y="812"/>
                    <a:pt x="446" y="810"/>
                  </a:cubicBezTo>
                  <a:cubicBezTo>
                    <a:pt x="449" y="808"/>
                    <a:pt x="452" y="806"/>
                    <a:pt x="455" y="804"/>
                  </a:cubicBezTo>
                  <a:cubicBezTo>
                    <a:pt x="461" y="799"/>
                    <a:pt x="465" y="793"/>
                    <a:pt x="469" y="786"/>
                  </a:cubicBezTo>
                  <a:cubicBezTo>
                    <a:pt x="473" y="777"/>
                    <a:pt x="474" y="766"/>
                    <a:pt x="475" y="756"/>
                  </a:cubicBezTo>
                  <a:cubicBezTo>
                    <a:pt x="475" y="746"/>
                    <a:pt x="473" y="736"/>
                    <a:pt x="470" y="726"/>
                  </a:cubicBezTo>
                  <a:cubicBezTo>
                    <a:pt x="463" y="705"/>
                    <a:pt x="450" y="687"/>
                    <a:pt x="435" y="672"/>
                  </a:cubicBezTo>
                  <a:cubicBezTo>
                    <a:pt x="419" y="656"/>
                    <a:pt x="402" y="643"/>
                    <a:pt x="383" y="631"/>
                  </a:cubicBezTo>
                  <a:cubicBezTo>
                    <a:pt x="377" y="627"/>
                    <a:pt x="370" y="622"/>
                    <a:pt x="363" y="618"/>
                  </a:cubicBezTo>
                  <a:cubicBezTo>
                    <a:pt x="361" y="617"/>
                    <a:pt x="358" y="616"/>
                    <a:pt x="356" y="615"/>
                  </a:cubicBezTo>
                  <a:cubicBezTo>
                    <a:pt x="355" y="614"/>
                    <a:pt x="354" y="614"/>
                    <a:pt x="354" y="613"/>
                  </a:cubicBezTo>
                  <a:cubicBezTo>
                    <a:pt x="344" y="608"/>
                    <a:pt x="334" y="604"/>
                    <a:pt x="325" y="600"/>
                  </a:cubicBezTo>
                  <a:cubicBezTo>
                    <a:pt x="303" y="592"/>
                    <a:pt x="281" y="586"/>
                    <a:pt x="259" y="582"/>
                  </a:cubicBezTo>
                  <a:cubicBezTo>
                    <a:pt x="261" y="567"/>
                    <a:pt x="265" y="553"/>
                    <a:pt x="270" y="540"/>
                  </a:cubicBezTo>
                  <a:cubicBezTo>
                    <a:pt x="270" y="540"/>
                    <a:pt x="270" y="540"/>
                    <a:pt x="270" y="540"/>
                  </a:cubicBezTo>
                  <a:cubicBezTo>
                    <a:pt x="275" y="528"/>
                    <a:pt x="282" y="517"/>
                    <a:pt x="290" y="507"/>
                  </a:cubicBezTo>
                  <a:cubicBezTo>
                    <a:pt x="290" y="507"/>
                    <a:pt x="289" y="507"/>
                    <a:pt x="289" y="507"/>
                  </a:cubicBezTo>
                  <a:cubicBezTo>
                    <a:pt x="290" y="507"/>
                    <a:pt x="290" y="507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7" y="497"/>
                    <a:pt x="306" y="488"/>
                    <a:pt x="315" y="481"/>
                  </a:cubicBezTo>
                  <a:cubicBezTo>
                    <a:pt x="324" y="474"/>
                    <a:pt x="333" y="469"/>
                    <a:pt x="343" y="464"/>
                  </a:cubicBezTo>
                  <a:cubicBezTo>
                    <a:pt x="356" y="459"/>
                    <a:pt x="370" y="456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409" y="450"/>
                    <a:pt x="433" y="451"/>
                    <a:pt x="458" y="452"/>
                  </a:cubicBezTo>
                  <a:cubicBezTo>
                    <a:pt x="473" y="452"/>
                    <a:pt x="488" y="453"/>
                    <a:pt x="503" y="453"/>
                  </a:cubicBezTo>
                  <a:cubicBezTo>
                    <a:pt x="520" y="453"/>
                    <a:pt x="536" y="453"/>
                    <a:pt x="552" y="453"/>
                  </a:cubicBezTo>
                  <a:cubicBezTo>
                    <a:pt x="585" y="452"/>
                    <a:pt x="618" y="450"/>
                    <a:pt x="651" y="449"/>
                  </a:cubicBezTo>
                  <a:cubicBezTo>
                    <a:pt x="682" y="447"/>
                    <a:pt x="713" y="445"/>
                    <a:pt x="745" y="443"/>
                  </a:cubicBezTo>
                  <a:cubicBezTo>
                    <a:pt x="769" y="442"/>
                    <a:pt x="793" y="440"/>
                    <a:pt x="817" y="437"/>
                  </a:cubicBezTo>
                  <a:cubicBezTo>
                    <a:pt x="842" y="434"/>
                    <a:pt x="867" y="430"/>
                    <a:pt x="892" y="423"/>
                  </a:cubicBezTo>
                  <a:cubicBezTo>
                    <a:pt x="914" y="417"/>
                    <a:pt x="937" y="409"/>
                    <a:pt x="956" y="396"/>
                  </a:cubicBezTo>
                  <a:cubicBezTo>
                    <a:pt x="965" y="391"/>
                    <a:pt x="973" y="384"/>
                    <a:pt x="980" y="377"/>
                  </a:cubicBezTo>
                  <a:cubicBezTo>
                    <a:pt x="987" y="370"/>
                    <a:pt x="993" y="362"/>
                    <a:pt x="998" y="354"/>
                  </a:cubicBezTo>
                  <a:cubicBezTo>
                    <a:pt x="1002" y="346"/>
                    <a:pt x="1006" y="337"/>
                    <a:pt x="1009" y="328"/>
                  </a:cubicBezTo>
                  <a:cubicBezTo>
                    <a:pt x="1012" y="319"/>
                    <a:pt x="1014" y="309"/>
                    <a:pt x="1015" y="300"/>
                  </a:cubicBezTo>
                  <a:cubicBezTo>
                    <a:pt x="1017" y="280"/>
                    <a:pt x="1016" y="260"/>
                    <a:pt x="1012" y="241"/>
                  </a:cubicBezTo>
                  <a:close/>
                  <a:moveTo>
                    <a:pt x="15" y="762"/>
                  </a:moveTo>
                  <a:cubicBezTo>
                    <a:pt x="15" y="758"/>
                    <a:pt x="15" y="753"/>
                    <a:pt x="16" y="749"/>
                  </a:cubicBezTo>
                  <a:cubicBezTo>
                    <a:pt x="16" y="754"/>
                    <a:pt x="16" y="760"/>
                    <a:pt x="16" y="765"/>
                  </a:cubicBezTo>
                  <a:cubicBezTo>
                    <a:pt x="16" y="768"/>
                    <a:pt x="17" y="770"/>
                    <a:pt x="17" y="773"/>
                  </a:cubicBezTo>
                  <a:cubicBezTo>
                    <a:pt x="17" y="778"/>
                    <a:pt x="18" y="782"/>
                    <a:pt x="18" y="787"/>
                  </a:cubicBezTo>
                  <a:cubicBezTo>
                    <a:pt x="19" y="791"/>
                    <a:pt x="19" y="796"/>
                    <a:pt x="20" y="800"/>
                  </a:cubicBezTo>
                  <a:cubicBezTo>
                    <a:pt x="21" y="805"/>
                    <a:pt x="21" y="809"/>
                    <a:pt x="22" y="813"/>
                  </a:cubicBezTo>
                  <a:cubicBezTo>
                    <a:pt x="22" y="818"/>
                    <a:pt x="23" y="823"/>
                    <a:pt x="24" y="828"/>
                  </a:cubicBezTo>
                  <a:cubicBezTo>
                    <a:pt x="24" y="829"/>
                    <a:pt x="24" y="830"/>
                    <a:pt x="24" y="831"/>
                  </a:cubicBezTo>
                  <a:cubicBezTo>
                    <a:pt x="24" y="830"/>
                    <a:pt x="24" y="829"/>
                    <a:pt x="24" y="828"/>
                  </a:cubicBezTo>
                  <a:cubicBezTo>
                    <a:pt x="22" y="823"/>
                    <a:pt x="20" y="817"/>
                    <a:pt x="19" y="812"/>
                  </a:cubicBezTo>
                  <a:cubicBezTo>
                    <a:pt x="17" y="805"/>
                    <a:pt x="16" y="798"/>
                    <a:pt x="16" y="791"/>
                  </a:cubicBezTo>
                  <a:cubicBezTo>
                    <a:pt x="15" y="781"/>
                    <a:pt x="15" y="771"/>
                    <a:pt x="15" y="762"/>
                  </a:cubicBezTo>
                  <a:close/>
                  <a:moveTo>
                    <a:pt x="268" y="451"/>
                  </a:moveTo>
                  <a:cubicBezTo>
                    <a:pt x="272" y="447"/>
                    <a:pt x="277" y="444"/>
                    <a:pt x="282" y="441"/>
                  </a:cubicBezTo>
                  <a:cubicBezTo>
                    <a:pt x="287" y="438"/>
                    <a:pt x="292" y="435"/>
                    <a:pt x="297" y="433"/>
                  </a:cubicBezTo>
                  <a:cubicBezTo>
                    <a:pt x="303" y="430"/>
                    <a:pt x="308" y="428"/>
                    <a:pt x="313" y="426"/>
                  </a:cubicBezTo>
                  <a:cubicBezTo>
                    <a:pt x="314" y="425"/>
                    <a:pt x="316" y="424"/>
                    <a:pt x="317" y="424"/>
                  </a:cubicBezTo>
                  <a:cubicBezTo>
                    <a:pt x="313" y="427"/>
                    <a:pt x="309" y="430"/>
                    <a:pt x="305" y="433"/>
                  </a:cubicBezTo>
                  <a:cubicBezTo>
                    <a:pt x="298" y="439"/>
                    <a:pt x="291" y="445"/>
                    <a:pt x="284" y="451"/>
                  </a:cubicBezTo>
                  <a:cubicBezTo>
                    <a:pt x="280" y="453"/>
                    <a:pt x="276" y="456"/>
                    <a:pt x="272" y="459"/>
                  </a:cubicBezTo>
                  <a:cubicBezTo>
                    <a:pt x="268" y="462"/>
                    <a:pt x="264" y="465"/>
                    <a:pt x="260" y="468"/>
                  </a:cubicBezTo>
                  <a:cubicBezTo>
                    <a:pt x="252" y="474"/>
                    <a:pt x="245" y="480"/>
                    <a:pt x="239" y="488"/>
                  </a:cubicBezTo>
                  <a:cubicBezTo>
                    <a:pt x="235" y="492"/>
                    <a:pt x="232" y="496"/>
                    <a:pt x="229" y="500"/>
                  </a:cubicBezTo>
                  <a:cubicBezTo>
                    <a:pt x="227" y="503"/>
                    <a:pt x="225" y="506"/>
                    <a:pt x="223" y="509"/>
                  </a:cubicBezTo>
                  <a:cubicBezTo>
                    <a:pt x="223" y="509"/>
                    <a:pt x="223" y="508"/>
                    <a:pt x="223" y="508"/>
                  </a:cubicBezTo>
                  <a:cubicBezTo>
                    <a:pt x="225" y="503"/>
                    <a:pt x="227" y="499"/>
                    <a:pt x="229" y="494"/>
                  </a:cubicBezTo>
                  <a:cubicBezTo>
                    <a:pt x="233" y="486"/>
                    <a:pt x="239" y="479"/>
                    <a:pt x="245" y="473"/>
                  </a:cubicBezTo>
                  <a:cubicBezTo>
                    <a:pt x="248" y="469"/>
                    <a:pt x="252" y="465"/>
                    <a:pt x="256" y="462"/>
                  </a:cubicBezTo>
                  <a:cubicBezTo>
                    <a:pt x="260" y="458"/>
                    <a:pt x="264" y="454"/>
                    <a:pt x="268" y="451"/>
                  </a:cubicBezTo>
                  <a:close/>
                  <a:moveTo>
                    <a:pt x="910" y="366"/>
                  </a:moveTo>
                  <a:cubicBezTo>
                    <a:pt x="913" y="365"/>
                    <a:pt x="916" y="363"/>
                    <a:pt x="919" y="362"/>
                  </a:cubicBezTo>
                  <a:cubicBezTo>
                    <a:pt x="924" y="359"/>
                    <a:pt x="930" y="357"/>
                    <a:pt x="936" y="355"/>
                  </a:cubicBezTo>
                  <a:cubicBezTo>
                    <a:pt x="934" y="357"/>
                    <a:pt x="931" y="358"/>
                    <a:pt x="929" y="360"/>
                  </a:cubicBezTo>
                  <a:cubicBezTo>
                    <a:pt x="929" y="360"/>
                    <a:pt x="928" y="360"/>
                    <a:pt x="928" y="361"/>
                  </a:cubicBezTo>
                  <a:cubicBezTo>
                    <a:pt x="919" y="366"/>
                    <a:pt x="909" y="372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89" y="379"/>
                    <a:pt x="880" y="380"/>
                    <a:pt x="871" y="382"/>
                  </a:cubicBezTo>
                  <a:cubicBezTo>
                    <a:pt x="876" y="380"/>
                    <a:pt x="880" y="379"/>
                    <a:pt x="884" y="377"/>
                  </a:cubicBezTo>
                  <a:cubicBezTo>
                    <a:pt x="890" y="375"/>
                    <a:pt x="896" y="373"/>
                    <a:pt x="902" y="370"/>
                  </a:cubicBezTo>
                  <a:cubicBezTo>
                    <a:pt x="905" y="369"/>
                    <a:pt x="907" y="368"/>
                    <a:pt x="910" y="366"/>
                  </a:cubicBezTo>
                  <a:close/>
                  <a:moveTo>
                    <a:pt x="920" y="96"/>
                  </a:moveTo>
                  <a:cubicBezTo>
                    <a:pt x="921" y="97"/>
                    <a:pt x="922" y="97"/>
                    <a:pt x="923" y="98"/>
                  </a:cubicBezTo>
                  <a:cubicBezTo>
                    <a:pt x="923" y="98"/>
                    <a:pt x="922" y="98"/>
                    <a:pt x="922" y="98"/>
                  </a:cubicBezTo>
                  <a:cubicBezTo>
                    <a:pt x="920" y="98"/>
                    <a:pt x="919" y="99"/>
                    <a:pt x="917" y="99"/>
                  </a:cubicBezTo>
                  <a:cubicBezTo>
                    <a:pt x="916" y="99"/>
                    <a:pt x="914" y="98"/>
                    <a:pt x="912" y="98"/>
                  </a:cubicBezTo>
                  <a:cubicBezTo>
                    <a:pt x="904" y="95"/>
                    <a:pt x="897" y="89"/>
                    <a:pt x="889" y="84"/>
                  </a:cubicBezTo>
                  <a:cubicBezTo>
                    <a:pt x="885" y="81"/>
                    <a:pt x="881" y="79"/>
                    <a:pt x="877" y="77"/>
                  </a:cubicBezTo>
                  <a:cubicBezTo>
                    <a:pt x="874" y="75"/>
                    <a:pt x="871" y="73"/>
                    <a:pt x="868" y="72"/>
                  </a:cubicBezTo>
                  <a:cubicBezTo>
                    <a:pt x="880" y="76"/>
                    <a:pt x="892" y="82"/>
                    <a:pt x="903" y="88"/>
                  </a:cubicBezTo>
                  <a:cubicBezTo>
                    <a:pt x="909" y="90"/>
                    <a:pt x="914" y="93"/>
                    <a:pt x="920" y="96"/>
                  </a:cubicBezTo>
                  <a:close/>
                  <a:moveTo>
                    <a:pt x="834" y="80"/>
                  </a:moveTo>
                  <a:cubicBezTo>
                    <a:pt x="840" y="84"/>
                    <a:pt x="845" y="88"/>
                    <a:pt x="850" y="92"/>
                  </a:cubicBezTo>
                  <a:cubicBezTo>
                    <a:pt x="856" y="96"/>
                    <a:pt x="860" y="101"/>
                    <a:pt x="865" y="106"/>
                  </a:cubicBezTo>
                  <a:cubicBezTo>
                    <a:pt x="868" y="108"/>
                    <a:pt x="870" y="111"/>
                    <a:pt x="872" y="113"/>
                  </a:cubicBezTo>
                  <a:cubicBezTo>
                    <a:pt x="872" y="113"/>
                    <a:pt x="872" y="113"/>
                    <a:pt x="872" y="113"/>
                  </a:cubicBezTo>
                  <a:cubicBezTo>
                    <a:pt x="863" y="106"/>
                    <a:pt x="855" y="99"/>
                    <a:pt x="847" y="93"/>
                  </a:cubicBezTo>
                  <a:cubicBezTo>
                    <a:pt x="844" y="90"/>
                    <a:pt x="841" y="88"/>
                    <a:pt x="837" y="85"/>
                  </a:cubicBezTo>
                  <a:cubicBezTo>
                    <a:pt x="836" y="84"/>
                    <a:pt x="835" y="83"/>
                    <a:pt x="834" y="82"/>
                  </a:cubicBezTo>
                  <a:cubicBezTo>
                    <a:pt x="831" y="80"/>
                    <a:pt x="828" y="77"/>
                    <a:pt x="826" y="74"/>
                  </a:cubicBezTo>
                  <a:cubicBezTo>
                    <a:pt x="824" y="73"/>
                    <a:pt x="823" y="72"/>
                    <a:pt x="822" y="71"/>
                  </a:cubicBezTo>
                  <a:cubicBezTo>
                    <a:pt x="826" y="74"/>
                    <a:pt x="830" y="77"/>
                    <a:pt x="834" y="80"/>
                  </a:cubicBezTo>
                  <a:close/>
                  <a:moveTo>
                    <a:pt x="888" y="140"/>
                  </a:moveTo>
                  <a:cubicBezTo>
                    <a:pt x="885" y="139"/>
                    <a:pt x="882" y="137"/>
                    <a:pt x="879" y="135"/>
                  </a:cubicBezTo>
                  <a:cubicBezTo>
                    <a:pt x="877" y="133"/>
                    <a:pt x="874" y="131"/>
                    <a:pt x="872" y="128"/>
                  </a:cubicBezTo>
                  <a:cubicBezTo>
                    <a:pt x="871" y="127"/>
                    <a:pt x="870" y="126"/>
                    <a:pt x="870" y="125"/>
                  </a:cubicBezTo>
                  <a:cubicBezTo>
                    <a:pt x="870" y="125"/>
                    <a:pt x="870" y="125"/>
                    <a:pt x="870" y="125"/>
                  </a:cubicBezTo>
                  <a:cubicBezTo>
                    <a:pt x="870" y="125"/>
                    <a:pt x="870" y="126"/>
                    <a:pt x="871" y="126"/>
                  </a:cubicBezTo>
                  <a:cubicBezTo>
                    <a:pt x="875" y="129"/>
                    <a:pt x="879" y="133"/>
                    <a:pt x="883" y="136"/>
                  </a:cubicBezTo>
                  <a:cubicBezTo>
                    <a:pt x="885" y="138"/>
                    <a:pt x="886" y="139"/>
                    <a:pt x="888" y="140"/>
                  </a:cubicBezTo>
                  <a:cubicBezTo>
                    <a:pt x="888" y="140"/>
                    <a:pt x="888" y="140"/>
                    <a:pt x="888" y="140"/>
                  </a:cubicBezTo>
                  <a:close/>
                  <a:moveTo>
                    <a:pt x="874" y="162"/>
                  </a:move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lose/>
                  <a:moveTo>
                    <a:pt x="807" y="82"/>
                  </a:moveTo>
                  <a:cubicBezTo>
                    <a:pt x="811" y="86"/>
                    <a:pt x="814" y="90"/>
                    <a:pt x="818" y="94"/>
                  </a:cubicBezTo>
                  <a:cubicBezTo>
                    <a:pt x="819" y="96"/>
                    <a:pt x="820" y="97"/>
                    <a:pt x="821" y="98"/>
                  </a:cubicBezTo>
                  <a:cubicBezTo>
                    <a:pt x="822" y="99"/>
                    <a:pt x="822" y="100"/>
                    <a:pt x="823" y="101"/>
                  </a:cubicBezTo>
                  <a:cubicBezTo>
                    <a:pt x="827" y="107"/>
                    <a:pt x="831" y="113"/>
                    <a:pt x="835" y="119"/>
                  </a:cubicBezTo>
                  <a:cubicBezTo>
                    <a:pt x="837" y="123"/>
                    <a:pt x="839" y="127"/>
                    <a:pt x="841" y="131"/>
                  </a:cubicBezTo>
                  <a:cubicBezTo>
                    <a:pt x="841" y="131"/>
                    <a:pt x="841" y="131"/>
                    <a:pt x="841" y="131"/>
                  </a:cubicBezTo>
                  <a:cubicBezTo>
                    <a:pt x="836" y="124"/>
                    <a:pt x="831" y="118"/>
                    <a:pt x="826" y="111"/>
                  </a:cubicBezTo>
                  <a:cubicBezTo>
                    <a:pt x="818" y="100"/>
                    <a:pt x="810" y="90"/>
                    <a:pt x="803" y="78"/>
                  </a:cubicBezTo>
                  <a:cubicBezTo>
                    <a:pt x="804" y="80"/>
                    <a:pt x="806" y="81"/>
                    <a:pt x="807" y="82"/>
                  </a:cubicBezTo>
                  <a:close/>
                  <a:moveTo>
                    <a:pt x="941" y="146"/>
                  </a:moveTo>
                  <a:cubicBezTo>
                    <a:pt x="942" y="147"/>
                    <a:pt x="942" y="147"/>
                    <a:pt x="942" y="147"/>
                  </a:cubicBezTo>
                  <a:cubicBezTo>
                    <a:pt x="942" y="148"/>
                    <a:pt x="943" y="148"/>
                    <a:pt x="943" y="149"/>
                  </a:cubicBezTo>
                  <a:cubicBezTo>
                    <a:pt x="941" y="147"/>
                    <a:pt x="939" y="146"/>
                    <a:pt x="936" y="144"/>
                  </a:cubicBezTo>
                  <a:cubicBezTo>
                    <a:pt x="936" y="143"/>
                    <a:pt x="935" y="143"/>
                    <a:pt x="935" y="142"/>
                  </a:cubicBezTo>
                  <a:cubicBezTo>
                    <a:pt x="937" y="143"/>
                    <a:pt x="939" y="145"/>
                    <a:pt x="941" y="146"/>
                  </a:cubicBezTo>
                  <a:close/>
                  <a:moveTo>
                    <a:pt x="985" y="272"/>
                  </a:moveTo>
                  <a:cubicBezTo>
                    <a:pt x="985" y="267"/>
                    <a:pt x="985" y="261"/>
                    <a:pt x="985" y="256"/>
                  </a:cubicBezTo>
                  <a:cubicBezTo>
                    <a:pt x="985" y="250"/>
                    <a:pt x="985" y="245"/>
                    <a:pt x="985" y="240"/>
                  </a:cubicBezTo>
                  <a:cubicBezTo>
                    <a:pt x="985" y="240"/>
                    <a:pt x="985" y="240"/>
                    <a:pt x="985" y="240"/>
                  </a:cubicBezTo>
                  <a:cubicBezTo>
                    <a:pt x="985" y="241"/>
                    <a:pt x="985" y="242"/>
                    <a:pt x="985" y="243"/>
                  </a:cubicBezTo>
                  <a:cubicBezTo>
                    <a:pt x="986" y="246"/>
                    <a:pt x="987" y="248"/>
                    <a:pt x="987" y="251"/>
                  </a:cubicBezTo>
                  <a:cubicBezTo>
                    <a:pt x="988" y="253"/>
                    <a:pt x="988" y="255"/>
                    <a:pt x="988" y="257"/>
                  </a:cubicBezTo>
                  <a:cubicBezTo>
                    <a:pt x="989" y="261"/>
                    <a:pt x="989" y="265"/>
                    <a:pt x="989" y="269"/>
                  </a:cubicBezTo>
                  <a:cubicBezTo>
                    <a:pt x="988" y="271"/>
                    <a:pt x="988" y="273"/>
                    <a:pt x="987" y="275"/>
                  </a:cubicBezTo>
                  <a:cubicBezTo>
                    <a:pt x="986" y="280"/>
                    <a:pt x="985" y="284"/>
                    <a:pt x="984" y="289"/>
                  </a:cubicBezTo>
                  <a:cubicBezTo>
                    <a:pt x="983" y="290"/>
                    <a:pt x="983" y="291"/>
                    <a:pt x="982" y="293"/>
                  </a:cubicBezTo>
                  <a:cubicBezTo>
                    <a:pt x="981" y="296"/>
                    <a:pt x="980" y="299"/>
                    <a:pt x="978" y="302"/>
                  </a:cubicBezTo>
                  <a:cubicBezTo>
                    <a:pt x="980" y="298"/>
                    <a:pt x="981" y="294"/>
                    <a:pt x="982" y="290"/>
                  </a:cubicBezTo>
                  <a:cubicBezTo>
                    <a:pt x="983" y="284"/>
                    <a:pt x="984" y="278"/>
                    <a:pt x="985" y="272"/>
                  </a:cubicBezTo>
                  <a:close/>
                  <a:moveTo>
                    <a:pt x="995" y="241"/>
                  </a:moveTo>
                  <a:cubicBezTo>
                    <a:pt x="994" y="239"/>
                    <a:pt x="994" y="237"/>
                    <a:pt x="993" y="234"/>
                  </a:cubicBezTo>
                  <a:cubicBezTo>
                    <a:pt x="993" y="232"/>
                    <a:pt x="992" y="229"/>
                    <a:pt x="991" y="227"/>
                  </a:cubicBezTo>
                  <a:cubicBezTo>
                    <a:pt x="990" y="224"/>
                    <a:pt x="989" y="222"/>
                    <a:pt x="988" y="219"/>
                  </a:cubicBezTo>
                  <a:cubicBezTo>
                    <a:pt x="987" y="214"/>
                    <a:pt x="985" y="209"/>
                    <a:pt x="984" y="204"/>
                  </a:cubicBezTo>
                  <a:cubicBezTo>
                    <a:pt x="984" y="203"/>
                    <a:pt x="983" y="203"/>
                    <a:pt x="983" y="202"/>
                  </a:cubicBezTo>
                  <a:cubicBezTo>
                    <a:pt x="985" y="205"/>
                    <a:pt x="986" y="207"/>
                    <a:pt x="987" y="209"/>
                  </a:cubicBezTo>
                  <a:cubicBezTo>
                    <a:pt x="989" y="214"/>
                    <a:pt x="991" y="218"/>
                    <a:pt x="992" y="223"/>
                  </a:cubicBezTo>
                  <a:cubicBezTo>
                    <a:pt x="994" y="229"/>
                    <a:pt x="995" y="236"/>
                    <a:pt x="995" y="243"/>
                  </a:cubicBezTo>
                  <a:cubicBezTo>
                    <a:pt x="995" y="242"/>
                    <a:pt x="995" y="242"/>
                    <a:pt x="995" y="241"/>
                  </a:cubicBezTo>
                  <a:close/>
                  <a:moveTo>
                    <a:pt x="264" y="517"/>
                  </a:moveTo>
                  <a:cubicBezTo>
                    <a:pt x="264" y="517"/>
                    <a:pt x="263" y="517"/>
                    <a:pt x="263" y="517"/>
                  </a:cubicBezTo>
                  <a:cubicBezTo>
                    <a:pt x="264" y="514"/>
                    <a:pt x="264" y="511"/>
                    <a:pt x="265" y="508"/>
                  </a:cubicBezTo>
                  <a:cubicBezTo>
                    <a:pt x="266" y="507"/>
                    <a:pt x="266" y="505"/>
                    <a:pt x="267" y="504"/>
                  </a:cubicBezTo>
                  <a:cubicBezTo>
                    <a:pt x="268" y="502"/>
                    <a:pt x="268" y="501"/>
                    <a:pt x="269" y="500"/>
                  </a:cubicBezTo>
                  <a:cubicBezTo>
                    <a:pt x="273" y="496"/>
                    <a:pt x="276" y="492"/>
                    <a:pt x="280" y="488"/>
                  </a:cubicBezTo>
                  <a:cubicBezTo>
                    <a:pt x="283" y="485"/>
                    <a:pt x="286" y="482"/>
                    <a:pt x="290" y="479"/>
                  </a:cubicBezTo>
                  <a:cubicBezTo>
                    <a:pt x="290" y="479"/>
                    <a:pt x="290" y="479"/>
                    <a:pt x="290" y="478"/>
                  </a:cubicBezTo>
                  <a:cubicBezTo>
                    <a:pt x="292" y="477"/>
                    <a:pt x="294" y="475"/>
                    <a:pt x="295" y="474"/>
                  </a:cubicBezTo>
                  <a:cubicBezTo>
                    <a:pt x="293" y="477"/>
                    <a:pt x="291" y="480"/>
                    <a:pt x="289" y="482"/>
                  </a:cubicBezTo>
                  <a:cubicBezTo>
                    <a:pt x="288" y="484"/>
                    <a:pt x="287" y="485"/>
                    <a:pt x="286" y="487"/>
                  </a:cubicBezTo>
                  <a:cubicBezTo>
                    <a:pt x="282" y="491"/>
                    <a:pt x="279" y="495"/>
                    <a:pt x="275" y="499"/>
                  </a:cubicBezTo>
                  <a:cubicBezTo>
                    <a:pt x="273" y="501"/>
                    <a:pt x="271" y="504"/>
                    <a:pt x="269" y="507"/>
                  </a:cubicBezTo>
                  <a:cubicBezTo>
                    <a:pt x="267" y="509"/>
                    <a:pt x="266" y="512"/>
                    <a:pt x="265" y="515"/>
                  </a:cubicBezTo>
                  <a:cubicBezTo>
                    <a:pt x="264" y="516"/>
                    <a:pt x="264" y="516"/>
                    <a:pt x="264" y="517"/>
                  </a:cubicBezTo>
                  <a:close/>
                  <a:moveTo>
                    <a:pt x="310" y="757"/>
                  </a:moveTo>
                  <a:cubicBezTo>
                    <a:pt x="310" y="757"/>
                    <a:pt x="310" y="756"/>
                    <a:pt x="309" y="756"/>
                  </a:cubicBezTo>
                  <a:cubicBezTo>
                    <a:pt x="309" y="756"/>
                    <a:pt x="308" y="755"/>
                    <a:pt x="308" y="755"/>
                  </a:cubicBezTo>
                  <a:cubicBezTo>
                    <a:pt x="304" y="751"/>
                    <a:pt x="301" y="746"/>
                    <a:pt x="299" y="741"/>
                  </a:cubicBezTo>
                  <a:cubicBezTo>
                    <a:pt x="298" y="740"/>
                    <a:pt x="297" y="738"/>
                    <a:pt x="297" y="737"/>
                  </a:cubicBezTo>
                  <a:cubicBezTo>
                    <a:pt x="297" y="737"/>
                    <a:pt x="298" y="738"/>
                    <a:pt x="299" y="739"/>
                  </a:cubicBezTo>
                  <a:cubicBezTo>
                    <a:pt x="300" y="741"/>
                    <a:pt x="302" y="743"/>
                    <a:pt x="303" y="746"/>
                  </a:cubicBezTo>
                  <a:cubicBezTo>
                    <a:pt x="306" y="750"/>
                    <a:pt x="309" y="753"/>
                    <a:pt x="312" y="757"/>
                  </a:cubicBezTo>
                  <a:cubicBezTo>
                    <a:pt x="313" y="758"/>
                    <a:pt x="314" y="760"/>
                    <a:pt x="315" y="761"/>
                  </a:cubicBezTo>
                  <a:cubicBezTo>
                    <a:pt x="314" y="760"/>
                    <a:pt x="312" y="759"/>
                    <a:pt x="310" y="757"/>
                  </a:cubicBezTo>
                  <a:close/>
                  <a:moveTo>
                    <a:pt x="61" y="881"/>
                  </a:moveTo>
                  <a:cubicBezTo>
                    <a:pt x="60" y="878"/>
                    <a:pt x="59" y="876"/>
                    <a:pt x="58" y="873"/>
                  </a:cubicBezTo>
                  <a:cubicBezTo>
                    <a:pt x="58" y="872"/>
                    <a:pt x="57" y="871"/>
                    <a:pt x="57" y="870"/>
                  </a:cubicBezTo>
                  <a:cubicBezTo>
                    <a:pt x="57" y="869"/>
                    <a:pt x="57" y="868"/>
                    <a:pt x="57" y="866"/>
                  </a:cubicBezTo>
                  <a:cubicBezTo>
                    <a:pt x="57" y="865"/>
                    <a:pt x="57" y="864"/>
                    <a:pt x="57" y="862"/>
                  </a:cubicBezTo>
                  <a:cubicBezTo>
                    <a:pt x="59" y="869"/>
                    <a:pt x="62" y="876"/>
                    <a:pt x="64" y="882"/>
                  </a:cubicBezTo>
                  <a:cubicBezTo>
                    <a:pt x="66" y="885"/>
                    <a:pt x="67" y="888"/>
                    <a:pt x="68" y="891"/>
                  </a:cubicBezTo>
                  <a:cubicBezTo>
                    <a:pt x="65" y="888"/>
                    <a:pt x="63" y="885"/>
                    <a:pt x="61" y="881"/>
                  </a:cubicBezTo>
                  <a:close/>
                  <a:moveTo>
                    <a:pt x="34" y="752"/>
                  </a:moveTo>
                  <a:cubicBezTo>
                    <a:pt x="34" y="752"/>
                    <a:pt x="34" y="752"/>
                    <a:pt x="34" y="752"/>
                  </a:cubicBezTo>
                  <a:cubicBezTo>
                    <a:pt x="33" y="744"/>
                    <a:pt x="33" y="737"/>
                    <a:pt x="34" y="730"/>
                  </a:cubicBezTo>
                  <a:cubicBezTo>
                    <a:pt x="35" y="724"/>
                    <a:pt x="36" y="718"/>
                    <a:pt x="37" y="712"/>
                  </a:cubicBezTo>
                  <a:cubicBezTo>
                    <a:pt x="39" y="705"/>
                    <a:pt x="42" y="698"/>
                    <a:pt x="45" y="692"/>
                  </a:cubicBezTo>
                  <a:cubicBezTo>
                    <a:pt x="50" y="681"/>
                    <a:pt x="57" y="671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1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2"/>
                    <a:pt x="65" y="663"/>
                    <a:pt x="65" y="664"/>
                  </a:cubicBezTo>
                  <a:cubicBezTo>
                    <a:pt x="65" y="665"/>
                    <a:pt x="64" y="665"/>
                    <a:pt x="64" y="665"/>
                  </a:cubicBezTo>
                  <a:cubicBezTo>
                    <a:pt x="62" y="668"/>
                    <a:pt x="60" y="671"/>
                    <a:pt x="59" y="674"/>
                  </a:cubicBezTo>
                  <a:cubicBezTo>
                    <a:pt x="47" y="694"/>
                    <a:pt x="41" y="715"/>
                    <a:pt x="36" y="737"/>
                  </a:cubicBezTo>
                  <a:cubicBezTo>
                    <a:pt x="36" y="737"/>
                    <a:pt x="36" y="737"/>
                    <a:pt x="36" y="737"/>
                  </a:cubicBezTo>
                  <a:cubicBezTo>
                    <a:pt x="36" y="737"/>
                    <a:pt x="36" y="738"/>
                    <a:pt x="36" y="738"/>
                  </a:cubicBezTo>
                  <a:cubicBezTo>
                    <a:pt x="36" y="740"/>
                    <a:pt x="36" y="742"/>
                    <a:pt x="35" y="743"/>
                  </a:cubicBezTo>
                  <a:cubicBezTo>
                    <a:pt x="35" y="745"/>
                    <a:pt x="35" y="747"/>
                    <a:pt x="34" y="750"/>
                  </a:cubicBezTo>
                  <a:cubicBezTo>
                    <a:pt x="34" y="750"/>
                    <a:pt x="34" y="751"/>
                    <a:pt x="34" y="752"/>
                  </a:cubicBezTo>
                  <a:close/>
                  <a:moveTo>
                    <a:pt x="39" y="809"/>
                  </a:move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lose/>
                  <a:moveTo>
                    <a:pt x="49" y="726"/>
                  </a:moveTo>
                  <a:cubicBezTo>
                    <a:pt x="49" y="726"/>
                    <a:pt x="49" y="726"/>
                    <a:pt x="49" y="726"/>
                  </a:cubicBezTo>
                  <a:cubicBezTo>
                    <a:pt x="51" y="722"/>
                    <a:pt x="53" y="717"/>
                    <a:pt x="55" y="713"/>
                  </a:cubicBezTo>
                  <a:cubicBezTo>
                    <a:pt x="64" y="695"/>
                    <a:pt x="76" y="678"/>
                    <a:pt x="89" y="664"/>
                  </a:cubicBezTo>
                  <a:cubicBezTo>
                    <a:pt x="94" y="659"/>
                    <a:pt x="99" y="655"/>
                    <a:pt x="104" y="651"/>
                  </a:cubicBezTo>
                  <a:cubicBezTo>
                    <a:pt x="95" y="660"/>
                    <a:pt x="87" y="669"/>
                    <a:pt x="80" y="679"/>
                  </a:cubicBezTo>
                  <a:cubicBezTo>
                    <a:pt x="72" y="690"/>
                    <a:pt x="64" y="700"/>
                    <a:pt x="58" y="711"/>
                  </a:cubicBezTo>
                  <a:cubicBezTo>
                    <a:pt x="56" y="714"/>
                    <a:pt x="55" y="716"/>
                    <a:pt x="53" y="719"/>
                  </a:cubicBezTo>
                  <a:cubicBezTo>
                    <a:pt x="52" y="721"/>
                    <a:pt x="51" y="724"/>
                    <a:pt x="49" y="726"/>
                  </a:cubicBezTo>
                  <a:close/>
                  <a:moveTo>
                    <a:pt x="297" y="638"/>
                  </a:moveTo>
                  <a:cubicBezTo>
                    <a:pt x="296" y="638"/>
                    <a:pt x="296" y="638"/>
                    <a:pt x="296" y="638"/>
                  </a:cubicBezTo>
                  <a:cubicBezTo>
                    <a:pt x="296" y="638"/>
                    <a:pt x="296" y="638"/>
                    <a:pt x="297" y="638"/>
                  </a:cubicBezTo>
                  <a:cubicBezTo>
                    <a:pt x="297" y="638"/>
                    <a:pt x="297" y="638"/>
                    <a:pt x="297" y="638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320" y="648"/>
                    <a:pt x="341" y="661"/>
                    <a:pt x="361" y="675"/>
                  </a:cubicBezTo>
                  <a:cubicBezTo>
                    <a:pt x="373" y="685"/>
                    <a:pt x="385" y="696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9" y="714"/>
                    <a:pt x="402" y="720"/>
                    <a:pt x="404" y="725"/>
                  </a:cubicBezTo>
                  <a:cubicBezTo>
                    <a:pt x="407" y="732"/>
                    <a:pt x="409" y="738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1" y="749"/>
                    <a:pt x="411" y="753"/>
                    <a:pt x="410" y="757"/>
                  </a:cubicBezTo>
                  <a:cubicBezTo>
                    <a:pt x="410" y="759"/>
                    <a:pt x="409" y="761"/>
                    <a:pt x="409" y="763"/>
                  </a:cubicBezTo>
                  <a:cubicBezTo>
                    <a:pt x="408" y="764"/>
                    <a:pt x="407" y="766"/>
                    <a:pt x="406" y="767"/>
                  </a:cubicBezTo>
                  <a:cubicBezTo>
                    <a:pt x="406" y="768"/>
                    <a:pt x="405" y="769"/>
                    <a:pt x="404" y="770"/>
                  </a:cubicBezTo>
                  <a:cubicBezTo>
                    <a:pt x="402" y="771"/>
                    <a:pt x="401" y="771"/>
                    <a:pt x="400" y="772"/>
                  </a:cubicBezTo>
                  <a:cubicBezTo>
                    <a:pt x="398" y="773"/>
                    <a:pt x="396" y="773"/>
                    <a:pt x="394" y="774"/>
                  </a:cubicBezTo>
                  <a:cubicBezTo>
                    <a:pt x="390" y="774"/>
                    <a:pt x="386" y="774"/>
                    <a:pt x="382" y="774"/>
                  </a:cubicBezTo>
                  <a:cubicBezTo>
                    <a:pt x="376" y="773"/>
                    <a:pt x="370" y="771"/>
                    <a:pt x="364" y="768"/>
                  </a:cubicBezTo>
                  <a:cubicBezTo>
                    <a:pt x="364" y="768"/>
                    <a:pt x="364" y="769"/>
                    <a:pt x="365" y="769"/>
                  </a:cubicBezTo>
                  <a:cubicBezTo>
                    <a:pt x="364" y="769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51" y="763"/>
                    <a:pt x="339" y="755"/>
                    <a:pt x="328" y="747"/>
                  </a:cubicBezTo>
                  <a:cubicBezTo>
                    <a:pt x="315" y="736"/>
                    <a:pt x="302" y="725"/>
                    <a:pt x="292" y="711"/>
                  </a:cubicBezTo>
                  <a:cubicBezTo>
                    <a:pt x="292" y="711"/>
                    <a:pt x="292" y="712"/>
                    <a:pt x="292" y="712"/>
                  </a:cubicBezTo>
                  <a:cubicBezTo>
                    <a:pt x="284" y="701"/>
                    <a:pt x="276" y="688"/>
                    <a:pt x="271" y="675"/>
                  </a:cubicBezTo>
                  <a:cubicBezTo>
                    <a:pt x="265" y="661"/>
                    <a:pt x="261" y="646"/>
                    <a:pt x="259" y="631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71" y="629"/>
                    <a:pt x="284" y="633"/>
                    <a:pt x="297" y="638"/>
                  </a:cubicBezTo>
                  <a:close/>
                  <a:moveTo>
                    <a:pt x="425" y="736"/>
                  </a:moveTo>
                  <a:cubicBezTo>
                    <a:pt x="425" y="733"/>
                    <a:pt x="424" y="729"/>
                    <a:pt x="424" y="725"/>
                  </a:cubicBezTo>
                  <a:cubicBezTo>
                    <a:pt x="425" y="728"/>
                    <a:pt x="427" y="730"/>
                    <a:pt x="429" y="732"/>
                  </a:cubicBezTo>
                  <a:cubicBezTo>
                    <a:pt x="428" y="736"/>
                    <a:pt x="427" y="741"/>
                    <a:pt x="426" y="745"/>
                  </a:cubicBezTo>
                  <a:cubicBezTo>
                    <a:pt x="426" y="747"/>
                    <a:pt x="425" y="748"/>
                    <a:pt x="425" y="750"/>
                  </a:cubicBezTo>
                  <a:cubicBezTo>
                    <a:pt x="425" y="750"/>
                    <a:pt x="425" y="750"/>
                    <a:pt x="425" y="750"/>
                  </a:cubicBezTo>
                  <a:cubicBezTo>
                    <a:pt x="425" y="750"/>
                    <a:pt x="425" y="749"/>
                    <a:pt x="425" y="749"/>
                  </a:cubicBezTo>
                  <a:cubicBezTo>
                    <a:pt x="425" y="749"/>
                    <a:pt x="425" y="749"/>
                    <a:pt x="425" y="748"/>
                  </a:cubicBezTo>
                  <a:cubicBezTo>
                    <a:pt x="425" y="748"/>
                    <a:pt x="425" y="747"/>
                    <a:pt x="425" y="747"/>
                  </a:cubicBezTo>
                  <a:cubicBezTo>
                    <a:pt x="425" y="743"/>
                    <a:pt x="425" y="740"/>
                    <a:pt x="425" y="736"/>
                  </a:cubicBezTo>
                  <a:close/>
                  <a:moveTo>
                    <a:pt x="237" y="628"/>
                  </a:moveTo>
                  <a:cubicBezTo>
                    <a:pt x="239" y="631"/>
                    <a:pt x="240" y="633"/>
                    <a:pt x="241" y="636"/>
                  </a:cubicBezTo>
                  <a:cubicBezTo>
                    <a:pt x="241" y="642"/>
                    <a:pt x="242" y="648"/>
                    <a:pt x="243" y="654"/>
                  </a:cubicBezTo>
                  <a:cubicBezTo>
                    <a:pt x="243" y="660"/>
                    <a:pt x="244" y="666"/>
                    <a:pt x="245" y="672"/>
                  </a:cubicBezTo>
                  <a:cubicBezTo>
                    <a:pt x="245" y="672"/>
                    <a:pt x="245" y="672"/>
                    <a:pt x="245" y="673"/>
                  </a:cubicBezTo>
                  <a:cubicBezTo>
                    <a:pt x="243" y="668"/>
                    <a:pt x="242" y="663"/>
                    <a:pt x="241" y="658"/>
                  </a:cubicBezTo>
                  <a:cubicBezTo>
                    <a:pt x="238" y="647"/>
                    <a:pt x="236" y="636"/>
                    <a:pt x="235" y="625"/>
                  </a:cubicBezTo>
                  <a:cubicBezTo>
                    <a:pt x="235" y="624"/>
                    <a:pt x="235" y="624"/>
                    <a:pt x="235" y="623"/>
                  </a:cubicBezTo>
                  <a:cubicBezTo>
                    <a:pt x="236" y="625"/>
                    <a:pt x="236" y="627"/>
                    <a:pt x="237" y="628"/>
                  </a:cubicBezTo>
                  <a:close/>
                  <a:moveTo>
                    <a:pt x="398" y="682"/>
                  </a:moveTo>
                  <a:cubicBezTo>
                    <a:pt x="404" y="686"/>
                    <a:pt x="409" y="691"/>
                    <a:pt x="415" y="696"/>
                  </a:cubicBezTo>
                  <a:cubicBezTo>
                    <a:pt x="415" y="697"/>
                    <a:pt x="416" y="698"/>
                    <a:pt x="417" y="699"/>
                  </a:cubicBezTo>
                  <a:cubicBezTo>
                    <a:pt x="417" y="699"/>
                    <a:pt x="416" y="699"/>
                    <a:pt x="416" y="699"/>
                  </a:cubicBezTo>
                  <a:cubicBezTo>
                    <a:pt x="414" y="697"/>
                    <a:pt x="411" y="696"/>
                    <a:pt x="409" y="694"/>
                  </a:cubicBezTo>
                  <a:cubicBezTo>
                    <a:pt x="407" y="692"/>
                    <a:pt x="405" y="690"/>
                    <a:pt x="403" y="688"/>
                  </a:cubicBezTo>
                  <a:cubicBezTo>
                    <a:pt x="400" y="687"/>
                    <a:pt x="398" y="685"/>
                    <a:pt x="395" y="683"/>
                  </a:cubicBezTo>
                  <a:cubicBezTo>
                    <a:pt x="392" y="681"/>
                    <a:pt x="389" y="679"/>
                    <a:pt x="386" y="677"/>
                  </a:cubicBezTo>
                  <a:cubicBezTo>
                    <a:pt x="381" y="673"/>
                    <a:pt x="376" y="669"/>
                    <a:pt x="371" y="665"/>
                  </a:cubicBezTo>
                  <a:cubicBezTo>
                    <a:pt x="366" y="662"/>
                    <a:pt x="361" y="658"/>
                    <a:pt x="356" y="654"/>
                  </a:cubicBezTo>
                  <a:cubicBezTo>
                    <a:pt x="358" y="655"/>
                    <a:pt x="360" y="656"/>
                    <a:pt x="361" y="657"/>
                  </a:cubicBezTo>
                  <a:cubicBezTo>
                    <a:pt x="368" y="660"/>
                    <a:pt x="375" y="664"/>
                    <a:pt x="381" y="668"/>
                  </a:cubicBezTo>
                  <a:cubicBezTo>
                    <a:pt x="387" y="672"/>
                    <a:pt x="393" y="677"/>
                    <a:pt x="398" y="682"/>
                  </a:cubicBezTo>
                  <a:close/>
                  <a:moveTo>
                    <a:pt x="530" y="425"/>
                  </a:moveTo>
                  <a:cubicBezTo>
                    <a:pt x="531" y="425"/>
                    <a:pt x="531" y="425"/>
                    <a:pt x="531" y="425"/>
                  </a:cubicBezTo>
                  <a:cubicBezTo>
                    <a:pt x="533" y="425"/>
                    <a:pt x="535" y="425"/>
                    <a:pt x="537" y="425"/>
                  </a:cubicBezTo>
                  <a:cubicBezTo>
                    <a:pt x="543" y="424"/>
                    <a:pt x="548" y="424"/>
                    <a:pt x="554" y="424"/>
                  </a:cubicBezTo>
                  <a:cubicBezTo>
                    <a:pt x="559" y="424"/>
                    <a:pt x="564" y="424"/>
                    <a:pt x="570" y="423"/>
                  </a:cubicBezTo>
                  <a:cubicBezTo>
                    <a:pt x="575" y="423"/>
                    <a:pt x="581" y="423"/>
                    <a:pt x="587" y="423"/>
                  </a:cubicBezTo>
                  <a:cubicBezTo>
                    <a:pt x="591" y="423"/>
                    <a:pt x="596" y="423"/>
                    <a:pt x="601" y="423"/>
                  </a:cubicBezTo>
                  <a:cubicBezTo>
                    <a:pt x="606" y="424"/>
                    <a:pt x="611" y="425"/>
                    <a:pt x="616" y="426"/>
                  </a:cubicBezTo>
                  <a:cubicBezTo>
                    <a:pt x="619" y="426"/>
                    <a:pt x="623" y="427"/>
                    <a:pt x="627" y="427"/>
                  </a:cubicBezTo>
                  <a:cubicBezTo>
                    <a:pt x="628" y="427"/>
                    <a:pt x="629" y="428"/>
                    <a:pt x="630" y="428"/>
                  </a:cubicBezTo>
                  <a:cubicBezTo>
                    <a:pt x="628" y="428"/>
                    <a:pt x="627" y="428"/>
                    <a:pt x="625" y="428"/>
                  </a:cubicBezTo>
                  <a:cubicBezTo>
                    <a:pt x="617" y="429"/>
                    <a:pt x="610" y="429"/>
                    <a:pt x="602" y="430"/>
                  </a:cubicBezTo>
                  <a:cubicBezTo>
                    <a:pt x="588" y="430"/>
                    <a:pt x="573" y="430"/>
                    <a:pt x="559" y="429"/>
                  </a:cubicBezTo>
                  <a:cubicBezTo>
                    <a:pt x="556" y="428"/>
                    <a:pt x="553" y="428"/>
                    <a:pt x="549" y="428"/>
                  </a:cubicBezTo>
                  <a:cubicBezTo>
                    <a:pt x="546" y="428"/>
                    <a:pt x="542" y="428"/>
                    <a:pt x="539" y="428"/>
                  </a:cubicBezTo>
                  <a:cubicBezTo>
                    <a:pt x="534" y="427"/>
                    <a:pt x="529" y="427"/>
                    <a:pt x="524" y="426"/>
                  </a:cubicBezTo>
                  <a:cubicBezTo>
                    <a:pt x="526" y="425"/>
                    <a:pt x="528" y="425"/>
                    <a:pt x="530" y="425"/>
                  </a:cubicBezTo>
                  <a:close/>
                  <a:moveTo>
                    <a:pt x="205" y="575"/>
                  </a:moveTo>
                  <a:cubicBezTo>
                    <a:pt x="205" y="573"/>
                    <a:pt x="205" y="570"/>
                    <a:pt x="205" y="568"/>
                  </a:cubicBezTo>
                  <a:cubicBezTo>
                    <a:pt x="205" y="560"/>
                    <a:pt x="205" y="551"/>
                    <a:pt x="206" y="543"/>
                  </a:cubicBezTo>
                  <a:cubicBezTo>
                    <a:pt x="206" y="538"/>
                    <a:pt x="207" y="533"/>
                    <a:pt x="208" y="528"/>
                  </a:cubicBezTo>
                  <a:cubicBezTo>
                    <a:pt x="209" y="525"/>
                    <a:pt x="210" y="523"/>
                    <a:pt x="211" y="520"/>
                  </a:cubicBezTo>
                  <a:cubicBezTo>
                    <a:pt x="211" y="525"/>
                    <a:pt x="211" y="530"/>
                    <a:pt x="211" y="535"/>
                  </a:cubicBezTo>
                  <a:cubicBezTo>
                    <a:pt x="211" y="535"/>
                    <a:pt x="211" y="535"/>
                    <a:pt x="211" y="535"/>
                  </a:cubicBezTo>
                  <a:cubicBezTo>
                    <a:pt x="210" y="537"/>
                    <a:pt x="210" y="538"/>
                    <a:pt x="210" y="540"/>
                  </a:cubicBezTo>
                  <a:cubicBezTo>
                    <a:pt x="210" y="543"/>
                    <a:pt x="210" y="546"/>
                    <a:pt x="210" y="549"/>
                  </a:cubicBezTo>
                  <a:cubicBezTo>
                    <a:pt x="210" y="552"/>
                    <a:pt x="210" y="555"/>
                    <a:pt x="210" y="559"/>
                  </a:cubicBezTo>
                  <a:cubicBezTo>
                    <a:pt x="209" y="564"/>
                    <a:pt x="207" y="569"/>
                    <a:pt x="205" y="575"/>
                  </a:cubicBezTo>
                  <a:close/>
                  <a:moveTo>
                    <a:pt x="187" y="596"/>
                  </a:moveTo>
                  <a:cubicBezTo>
                    <a:pt x="185" y="597"/>
                    <a:pt x="183" y="597"/>
                    <a:pt x="181" y="598"/>
                  </a:cubicBezTo>
                  <a:cubicBezTo>
                    <a:pt x="181" y="598"/>
                    <a:pt x="181" y="598"/>
                    <a:pt x="181" y="598"/>
                  </a:cubicBezTo>
                  <a:cubicBezTo>
                    <a:pt x="180" y="598"/>
                    <a:pt x="180" y="598"/>
                    <a:pt x="179" y="598"/>
                  </a:cubicBezTo>
                  <a:cubicBezTo>
                    <a:pt x="177" y="598"/>
                    <a:pt x="174" y="598"/>
                    <a:pt x="172" y="598"/>
                  </a:cubicBezTo>
                  <a:cubicBezTo>
                    <a:pt x="166" y="598"/>
                    <a:pt x="160" y="598"/>
                    <a:pt x="154" y="599"/>
                  </a:cubicBezTo>
                  <a:cubicBezTo>
                    <a:pt x="166" y="596"/>
                    <a:pt x="178" y="595"/>
                    <a:pt x="190" y="594"/>
                  </a:cubicBezTo>
                  <a:cubicBezTo>
                    <a:pt x="189" y="595"/>
                    <a:pt x="188" y="595"/>
                    <a:pt x="187" y="596"/>
                  </a:cubicBezTo>
                  <a:close/>
                  <a:moveTo>
                    <a:pt x="60" y="755"/>
                  </a:moveTo>
                  <a:cubicBezTo>
                    <a:pt x="57" y="765"/>
                    <a:pt x="56" y="775"/>
                    <a:pt x="54" y="786"/>
                  </a:cubicBezTo>
                  <a:cubicBezTo>
                    <a:pt x="54" y="790"/>
                    <a:pt x="54" y="794"/>
                    <a:pt x="54" y="799"/>
                  </a:cubicBezTo>
                  <a:cubicBezTo>
                    <a:pt x="53" y="792"/>
                    <a:pt x="53" y="786"/>
                    <a:pt x="54" y="779"/>
                  </a:cubicBezTo>
                  <a:cubicBezTo>
                    <a:pt x="54" y="776"/>
                    <a:pt x="54" y="773"/>
                    <a:pt x="55" y="769"/>
                  </a:cubicBezTo>
                  <a:cubicBezTo>
                    <a:pt x="57" y="763"/>
                    <a:pt x="59" y="757"/>
                    <a:pt x="62" y="751"/>
                  </a:cubicBezTo>
                  <a:cubicBezTo>
                    <a:pt x="62" y="750"/>
                    <a:pt x="62" y="750"/>
                    <a:pt x="62" y="750"/>
                  </a:cubicBezTo>
                  <a:cubicBezTo>
                    <a:pt x="61" y="752"/>
                    <a:pt x="61" y="753"/>
                    <a:pt x="60" y="755"/>
                  </a:cubicBezTo>
                  <a:close/>
                  <a:moveTo>
                    <a:pt x="239" y="693"/>
                  </a:moveTo>
                  <a:cubicBezTo>
                    <a:pt x="241" y="695"/>
                    <a:pt x="243" y="697"/>
                    <a:pt x="245" y="699"/>
                  </a:cubicBezTo>
                  <a:cubicBezTo>
                    <a:pt x="249" y="703"/>
                    <a:pt x="253" y="707"/>
                    <a:pt x="257" y="711"/>
                  </a:cubicBezTo>
                  <a:cubicBezTo>
                    <a:pt x="259" y="712"/>
                    <a:pt x="260" y="713"/>
                    <a:pt x="261" y="715"/>
                  </a:cubicBezTo>
                  <a:cubicBezTo>
                    <a:pt x="261" y="715"/>
                    <a:pt x="261" y="715"/>
                    <a:pt x="261" y="715"/>
                  </a:cubicBezTo>
                  <a:cubicBezTo>
                    <a:pt x="256" y="711"/>
                    <a:pt x="251" y="707"/>
                    <a:pt x="246" y="703"/>
                  </a:cubicBezTo>
                  <a:cubicBezTo>
                    <a:pt x="242" y="698"/>
                    <a:pt x="239" y="693"/>
                    <a:pt x="236" y="688"/>
                  </a:cubicBezTo>
                  <a:cubicBezTo>
                    <a:pt x="237" y="690"/>
                    <a:pt x="238" y="691"/>
                    <a:pt x="239" y="693"/>
                  </a:cubicBezTo>
                  <a:close/>
                  <a:moveTo>
                    <a:pt x="397" y="795"/>
                  </a:moveTo>
                  <a:cubicBezTo>
                    <a:pt x="398" y="794"/>
                    <a:pt x="400" y="794"/>
                    <a:pt x="401" y="794"/>
                  </a:cubicBezTo>
                  <a:cubicBezTo>
                    <a:pt x="402" y="794"/>
                    <a:pt x="404" y="794"/>
                    <a:pt x="405" y="794"/>
                  </a:cubicBezTo>
                  <a:cubicBezTo>
                    <a:pt x="409" y="795"/>
                    <a:pt x="413" y="796"/>
                    <a:pt x="417" y="797"/>
                  </a:cubicBezTo>
                  <a:cubicBezTo>
                    <a:pt x="410" y="798"/>
                    <a:pt x="404" y="798"/>
                    <a:pt x="397" y="798"/>
                  </a:cubicBezTo>
                  <a:cubicBezTo>
                    <a:pt x="391" y="798"/>
                    <a:pt x="384" y="798"/>
                    <a:pt x="377" y="796"/>
                  </a:cubicBezTo>
                  <a:cubicBezTo>
                    <a:pt x="384" y="796"/>
                    <a:pt x="390" y="796"/>
                    <a:pt x="397" y="795"/>
                  </a:cubicBezTo>
                  <a:close/>
                  <a:moveTo>
                    <a:pt x="258" y="590"/>
                  </a:move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lose/>
                  <a:moveTo>
                    <a:pt x="957" y="139"/>
                  </a:moveTo>
                  <a:cubicBezTo>
                    <a:pt x="963" y="147"/>
                    <a:pt x="969" y="156"/>
                    <a:pt x="974" y="164"/>
                  </a:cubicBezTo>
                  <a:cubicBezTo>
                    <a:pt x="971" y="162"/>
                    <a:pt x="969" y="159"/>
                    <a:pt x="967" y="156"/>
                  </a:cubicBezTo>
                  <a:cubicBezTo>
                    <a:pt x="965" y="154"/>
                    <a:pt x="963" y="152"/>
                    <a:pt x="961" y="150"/>
                  </a:cubicBezTo>
                  <a:cubicBezTo>
                    <a:pt x="957" y="144"/>
                    <a:pt x="953" y="138"/>
                    <a:pt x="949" y="132"/>
                  </a:cubicBezTo>
                  <a:cubicBezTo>
                    <a:pt x="948" y="130"/>
                    <a:pt x="946" y="127"/>
                    <a:pt x="945" y="125"/>
                  </a:cubicBezTo>
                  <a:cubicBezTo>
                    <a:pt x="949" y="130"/>
                    <a:pt x="953" y="134"/>
                    <a:pt x="957" y="139"/>
                  </a:cubicBezTo>
                  <a:close/>
                  <a:moveTo>
                    <a:pt x="932" y="45"/>
                  </a:moveTo>
                  <a:cubicBezTo>
                    <a:pt x="938" y="46"/>
                    <a:pt x="944" y="48"/>
                    <a:pt x="950" y="49"/>
                  </a:cubicBezTo>
                  <a:cubicBezTo>
                    <a:pt x="945" y="49"/>
                    <a:pt x="940" y="49"/>
                    <a:pt x="935" y="48"/>
                  </a:cubicBezTo>
                  <a:cubicBezTo>
                    <a:pt x="928" y="46"/>
                    <a:pt x="921" y="44"/>
                    <a:pt x="914" y="42"/>
                  </a:cubicBezTo>
                  <a:cubicBezTo>
                    <a:pt x="914" y="42"/>
                    <a:pt x="914" y="42"/>
                    <a:pt x="914" y="42"/>
                  </a:cubicBezTo>
                  <a:cubicBezTo>
                    <a:pt x="913" y="42"/>
                    <a:pt x="912" y="42"/>
                    <a:pt x="911" y="41"/>
                  </a:cubicBezTo>
                  <a:cubicBezTo>
                    <a:pt x="910" y="41"/>
                    <a:pt x="909" y="41"/>
                    <a:pt x="909" y="40"/>
                  </a:cubicBezTo>
                  <a:cubicBezTo>
                    <a:pt x="908" y="40"/>
                    <a:pt x="908" y="40"/>
                    <a:pt x="908" y="40"/>
                  </a:cubicBezTo>
                  <a:cubicBezTo>
                    <a:pt x="916" y="42"/>
                    <a:pt x="924" y="43"/>
                    <a:pt x="932" y="45"/>
                  </a:cubicBezTo>
                  <a:close/>
                  <a:moveTo>
                    <a:pt x="968" y="197"/>
                  </a:moveTo>
                  <a:cubicBezTo>
                    <a:pt x="964" y="188"/>
                    <a:pt x="958" y="179"/>
                    <a:pt x="953" y="171"/>
                  </a:cubicBezTo>
                  <a:cubicBezTo>
                    <a:pt x="953" y="172"/>
                    <a:pt x="954" y="173"/>
                    <a:pt x="955" y="174"/>
                  </a:cubicBezTo>
                  <a:cubicBezTo>
                    <a:pt x="960" y="178"/>
                    <a:pt x="964" y="183"/>
                    <a:pt x="967" y="189"/>
                  </a:cubicBezTo>
                  <a:cubicBezTo>
                    <a:pt x="968" y="192"/>
                    <a:pt x="969" y="196"/>
                    <a:pt x="971" y="199"/>
                  </a:cubicBezTo>
                  <a:cubicBezTo>
                    <a:pt x="971" y="199"/>
                    <a:pt x="971" y="199"/>
                    <a:pt x="971" y="199"/>
                  </a:cubicBezTo>
                  <a:cubicBezTo>
                    <a:pt x="971" y="200"/>
                    <a:pt x="971" y="200"/>
                    <a:pt x="971" y="200"/>
                  </a:cubicBezTo>
                  <a:cubicBezTo>
                    <a:pt x="971" y="202"/>
                    <a:pt x="971" y="204"/>
                    <a:pt x="971" y="206"/>
                  </a:cubicBezTo>
                  <a:cubicBezTo>
                    <a:pt x="970" y="203"/>
                    <a:pt x="969" y="200"/>
                    <a:pt x="968" y="197"/>
                  </a:cubicBezTo>
                  <a:close/>
                  <a:moveTo>
                    <a:pt x="949" y="329"/>
                  </a:moveTo>
                  <a:cubicBezTo>
                    <a:pt x="956" y="322"/>
                    <a:pt x="961" y="314"/>
                    <a:pt x="966" y="305"/>
                  </a:cubicBezTo>
                  <a:cubicBezTo>
                    <a:pt x="969" y="299"/>
                    <a:pt x="972" y="291"/>
                    <a:pt x="974" y="284"/>
                  </a:cubicBezTo>
                  <a:cubicBezTo>
                    <a:pt x="973" y="287"/>
                    <a:pt x="973" y="290"/>
                    <a:pt x="972" y="293"/>
                  </a:cubicBezTo>
                  <a:cubicBezTo>
                    <a:pt x="971" y="298"/>
                    <a:pt x="969" y="302"/>
                    <a:pt x="967" y="307"/>
                  </a:cubicBezTo>
                  <a:cubicBezTo>
                    <a:pt x="963" y="314"/>
                    <a:pt x="959" y="320"/>
                    <a:pt x="953" y="326"/>
                  </a:cubicBezTo>
                  <a:cubicBezTo>
                    <a:pt x="951" y="328"/>
                    <a:pt x="949" y="330"/>
                    <a:pt x="946" y="332"/>
                  </a:cubicBezTo>
                  <a:cubicBezTo>
                    <a:pt x="947" y="331"/>
                    <a:pt x="948" y="330"/>
                    <a:pt x="949" y="329"/>
                  </a:cubicBezTo>
                  <a:close/>
                  <a:moveTo>
                    <a:pt x="739" y="392"/>
                  </a:moveTo>
                  <a:cubicBezTo>
                    <a:pt x="746" y="392"/>
                    <a:pt x="753" y="392"/>
                    <a:pt x="760" y="392"/>
                  </a:cubicBezTo>
                  <a:cubicBezTo>
                    <a:pt x="761" y="392"/>
                    <a:pt x="762" y="392"/>
                    <a:pt x="763" y="392"/>
                  </a:cubicBezTo>
                  <a:cubicBezTo>
                    <a:pt x="755" y="393"/>
                    <a:pt x="748" y="394"/>
                    <a:pt x="740" y="395"/>
                  </a:cubicBezTo>
                  <a:cubicBezTo>
                    <a:pt x="736" y="396"/>
                    <a:pt x="733" y="396"/>
                    <a:pt x="729" y="396"/>
                  </a:cubicBezTo>
                  <a:cubicBezTo>
                    <a:pt x="726" y="396"/>
                    <a:pt x="723" y="396"/>
                    <a:pt x="720" y="396"/>
                  </a:cubicBezTo>
                  <a:cubicBezTo>
                    <a:pt x="719" y="396"/>
                    <a:pt x="717" y="396"/>
                    <a:pt x="716" y="396"/>
                  </a:cubicBezTo>
                  <a:cubicBezTo>
                    <a:pt x="708" y="396"/>
                    <a:pt x="700" y="396"/>
                    <a:pt x="692" y="396"/>
                  </a:cubicBezTo>
                  <a:cubicBezTo>
                    <a:pt x="688" y="396"/>
                    <a:pt x="684" y="395"/>
                    <a:pt x="680" y="395"/>
                  </a:cubicBezTo>
                  <a:cubicBezTo>
                    <a:pt x="685" y="394"/>
                    <a:pt x="690" y="394"/>
                    <a:pt x="694" y="393"/>
                  </a:cubicBezTo>
                  <a:cubicBezTo>
                    <a:pt x="709" y="392"/>
                    <a:pt x="724" y="392"/>
                    <a:pt x="739" y="392"/>
                  </a:cubicBezTo>
                  <a:close/>
                  <a:moveTo>
                    <a:pt x="466" y="763"/>
                  </a:move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5" y="770"/>
                    <a:pt x="464" y="776"/>
                    <a:pt x="461" y="781"/>
                  </a:cubicBezTo>
                  <a:cubicBezTo>
                    <a:pt x="460" y="785"/>
                    <a:pt x="458" y="788"/>
                    <a:pt x="455" y="792"/>
                  </a:cubicBezTo>
                  <a:cubicBezTo>
                    <a:pt x="453" y="794"/>
                    <a:pt x="451" y="796"/>
                    <a:pt x="449" y="799"/>
                  </a:cubicBezTo>
                  <a:cubicBezTo>
                    <a:pt x="446" y="801"/>
                    <a:pt x="443" y="802"/>
                    <a:pt x="439" y="804"/>
                  </a:cubicBezTo>
                  <a:cubicBezTo>
                    <a:pt x="437" y="805"/>
                    <a:pt x="434" y="806"/>
                    <a:pt x="431" y="806"/>
                  </a:cubicBezTo>
                  <a:cubicBezTo>
                    <a:pt x="437" y="802"/>
                    <a:pt x="442" y="798"/>
                    <a:pt x="448" y="793"/>
                  </a:cubicBezTo>
                  <a:cubicBezTo>
                    <a:pt x="452" y="790"/>
                    <a:pt x="455" y="787"/>
                    <a:pt x="458" y="783"/>
                  </a:cubicBezTo>
                  <a:cubicBezTo>
                    <a:pt x="460" y="781"/>
                    <a:pt x="461" y="779"/>
                    <a:pt x="462" y="776"/>
                  </a:cubicBezTo>
                  <a:cubicBezTo>
                    <a:pt x="463" y="773"/>
                    <a:pt x="464" y="771"/>
                    <a:pt x="465" y="768"/>
                  </a:cubicBezTo>
                  <a:cubicBezTo>
                    <a:pt x="465" y="766"/>
                    <a:pt x="466" y="764"/>
                    <a:pt x="466" y="762"/>
                  </a:cubicBezTo>
                  <a:cubicBezTo>
                    <a:pt x="466" y="763"/>
                    <a:pt x="466" y="763"/>
                    <a:pt x="466" y="763"/>
                  </a:cubicBezTo>
                  <a:close/>
                  <a:moveTo>
                    <a:pt x="359" y="629"/>
                  </a:moveTo>
                  <a:cubicBezTo>
                    <a:pt x="362" y="631"/>
                    <a:pt x="364" y="632"/>
                    <a:pt x="367" y="634"/>
                  </a:cubicBezTo>
                  <a:cubicBezTo>
                    <a:pt x="359" y="631"/>
                    <a:pt x="352" y="628"/>
                    <a:pt x="344" y="625"/>
                  </a:cubicBezTo>
                  <a:cubicBezTo>
                    <a:pt x="344" y="625"/>
                    <a:pt x="344" y="625"/>
                    <a:pt x="344" y="625"/>
                  </a:cubicBezTo>
                  <a:cubicBezTo>
                    <a:pt x="342" y="624"/>
                    <a:pt x="339" y="622"/>
                    <a:pt x="337" y="621"/>
                  </a:cubicBezTo>
                  <a:cubicBezTo>
                    <a:pt x="335" y="620"/>
                    <a:pt x="334" y="619"/>
                    <a:pt x="333" y="618"/>
                  </a:cubicBezTo>
                  <a:cubicBezTo>
                    <a:pt x="333" y="619"/>
                    <a:pt x="333" y="619"/>
                    <a:pt x="333" y="619"/>
                  </a:cubicBezTo>
                  <a:cubicBezTo>
                    <a:pt x="336" y="620"/>
                    <a:pt x="339" y="620"/>
                    <a:pt x="342" y="621"/>
                  </a:cubicBezTo>
                  <a:cubicBezTo>
                    <a:pt x="341" y="621"/>
                    <a:pt x="341" y="621"/>
                    <a:pt x="341" y="621"/>
                  </a:cubicBezTo>
                  <a:cubicBezTo>
                    <a:pt x="344" y="622"/>
                    <a:pt x="347" y="623"/>
                    <a:pt x="350" y="625"/>
                  </a:cubicBezTo>
                  <a:cubicBezTo>
                    <a:pt x="353" y="626"/>
                    <a:pt x="356" y="628"/>
                    <a:pt x="359" y="629"/>
                  </a:cubicBezTo>
                  <a:close/>
                  <a:moveTo>
                    <a:pt x="264" y="534"/>
                  </a:moveTo>
                  <a:cubicBezTo>
                    <a:pt x="264" y="534"/>
                    <a:pt x="264" y="534"/>
                    <a:pt x="264" y="534"/>
                  </a:cubicBezTo>
                  <a:cubicBezTo>
                    <a:pt x="264" y="534"/>
                    <a:pt x="264" y="534"/>
                    <a:pt x="264" y="533"/>
                  </a:cubicBezTo>
                  <a:cubicBezTo>
                    <a:pt x="264" y="534"/>
                    <a:pt x="264" y="534"/>
                    <a:pt x="264" y="534"/>
                  </a:cubicBezTo>
                  <a:close/>
                  <a:moveTo>
                    <a:pt x="982" y="362"/>
                  </a:moveTo>
                  <a:cubicBezTo>
                    <a:pt x="976" y="369"/>
                    <a:pt x="969" y="376"/>
                    <a:pt x="962" y="382"/>
                  </a:cubicBezTo>
                  <a:cubicBezTo>
                    <a:pt x="964" y="380"/>
                    <a:pt x="966" y="377"/>
                    <a:pt x="969" y="374"/>
                  </a:cubicBezTo>
                  <a:cubicBezTo>
                    <a:pt x="971" y="370"/>
                    <a:pt x="974" y="367"/>
                    <a:pt x="977" y="363"/>
                  </a:cubicBezTo>
                  <a:cubicBezTo>
                    <a:pt x="980" y="359"/>
                    <a:pt x="982" y="355"/>
                    <a:pt x="985" y="351"/>
                  </a:cubicBezTo>
                  <a:cubicBezTo>
                    <a:pt x="987" y="348"/>
                    <a:pt x="990" y="344"/>
                    <a:pt x="993" y="341"/>
                  </a:cubicBezTo>
                  <a:cubicBezTo>
                    <a:pt x="994" y="340"/>
                    <a:pt x="995" y="338"/>
                    <a:pt x="997" y="337"/>
                  </a:cubicBezTo>
                  <a:cubicBezTo>
                    <a:pt x="993" y="346"/>
                    <a:pt x="988" y="354"/>
                    <a:pt x="982" y="362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1948308-C1A7-490B-1E3F-43B00749D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426" y="48418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92F03D7-04F3-FDDC-27E1-D63940541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463" y="35512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CC17DAC2-4A26-6EEB-3B75-DF1894BC8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1" y="3814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B752196-808B-4B06-B3CC-334D70AAE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913" y="39544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AEA2C73-7A0D-02F9-8A97-1578B2AD0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6051" y="401796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E0C41AB9-06A8-BBEC-0BA8-24676F24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11715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ADA326F3-4D1A-06B2-AC9D-214E027B6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11557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5F70688-965F-0E7E-1D79-7E56765E4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5622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341CA7-DD4A-7C73-D58A-7F4689317A36}"/>
              </a:ext>
            </a:extLst>
          </p:cNvPr>
          <p:cNvGrpSpPr/>
          <p:nvPr/>
        </p:nvGrpSpPr>
        <p:grpSpPr>
          <a:xfrm rot="2444022" flipV="1">
            <a:off x="7716247" y="3917690"/>
            <a:ext cx="1797325" cy="1721602"/>
            <a:chOff x="4743451" y="1147763"/>
            <a:chExt cx="3824288" cy="3708400"/>
          </a:xfrm>
          <a:solidFill>
            <a:schemeClr val="accent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0E191FDB-0776-0EBE-D2B0-C62600D363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3451" y="1147763"/>
              <a:ext cx="3824288" cy="3708400"/>
            </a:xfrm>
            <a:custGeom>
              <a:avLst/>
              <a:gdLst>
                <a:gd name="T0" fmla="*/ 941 w 1017"/>
                <a:gd name="T1" fmla="*/ 38 h 986"/>
                <a:gd name="T2" fmla="*/ 758 w 1017"/>
                <a:gd name="T3" fmla="*/ 2 h 986"/>
                <a:gd name="T4" fmla="*/ 757 w 1017"/>
                <a:gd name="T5" fmla="*/ 4 h 986"/>
                <a:gd name="T6" fmla="*/ 759 w 1017"/>
                <a:gd name="T7" fmla="*/ 10 h 986"/>
                <a:gd name="T8" fmla="*/ 802 w 1017"/>
                <a:gd name="T9" fmla="*/ 95 h 986"/>
                <a:gd name="T10" fmla="*/ 919 w 1017"/>
                <a:gd name="T11" fmla="*/ 145 h 986"/>
                <a:gd name="T12" fmla="*/ 929 w 1017"/>
                <a:gd name="T13" fmla="*/ 336 h 986"/>
                <a:gd name="T14" fmla="*/ 722 w 1017"/>
                <a:gd name="T15" fmla="*/ 380 h 986"/>
                <a:gd name="T16" fmla="*/ 189 w 1017"/>
                <a:gd name="T17" fmla="*/ 578 h 986"/>
                <a:gd name="T18" fmla="*/ 24 w 1017"/>
                <a:gd name="T19" fmla="*/ 865 h 986"/>
                <a:gd name="T20" fmla="*/ 209 w 1017"/>
                <a:gd name="T21" fmla="*/ 984 h 986"/>
                <a:gd name="T22" fmla="*/ 227 w 1017"/>
                <a:gd name="T23" fmla="*/ 985 h 986"/>
                <a:gd name="T24" fmla="*/ 178 w 1017"/>
                <a:gd name="T25" fmla="*/ 963 h 986"/>
                <a:gd name="T26" fmla="*/ 130 w 1017"/>
                <a:gd name="T27" fmla="*/ 933 h 986"/>
                <a:gd name="T28" fmla="*/ 63 w 1017"/>
                <a:gd name="T29" fmla="*/ 782 h 986"/>
                <a:gd name="T30" fmla="*/ 172 w 1017"/>
                <a:gd name="T31" fmla="*/ 629 h 986"/>
                <a:gd name="T32" fmla="*/ 446 w 1017"/>
                <a:gd name="T33" fmla="*/ 810 h 986"/>
                <a:gd name="T34" fmla="*/ 325 w 1017"/>
                <a:gd name="T35" fmla="*/ 600 h 986"/>
                <a:gd name="T36" fmla="*/ 315 w 1017"/>
                <a:gd name="T37" fmla="*/ 481 h 986"/>
                <a:gd name="T38" fmla="*/ 817 w 1017"/>
                <a:gd name="T39" fmla="*/ 437 h 986"/>
                <a:gd name="T40" fmla="*/ 16 w 1017"/>
                <a:gd name="T41" fmla="*/ 765 h 986"/>
                <a:gd name="T42" fmla="*/ 15 w 1017"/>
                <a:gd name="T43" fmla="*/ 762 h 986"/>
                <a:gd name="T44" fmla="*/ 239 w 1017"/>
                <a:gd name="T45" fmla="*/ 488 h 986"/>
                <a:gd name="T46" fmla="*/ 936 w 1017"/>
                <a:gd name="T47" fmla="*/ 355 h 986"/>
                <a:gd name="T48" fmla="*/ 884 w 1017"/>
                <a:gd name="T49" fmla="*/ 377 h 986"/>
                <a:gd name="T50" fmla="*/ 868 w 1017"/>
                <a:gd name="T51" fmla="*/ 72 h 986"/>
                <a:gd name="T52" fmla="*/ 834 w 1017"/>
                <a:gd name="T53" fmla="*/ 82 h 986"/>
                <a:gd name="T54" fmla="*/ 883 w 1017"/>
                <a:gd name="T55" fmla="*/ 136 h 986"/>
                <a:gd name="T56" fmla="*/ 823 w 1017"/>
                <a:gd name="T57" fmla="*/ 101 h 986"/>
                <a:gd name="T58" fmla="*/ 936 w 1017"/>
                <a:gd name="T59" fmla="*/ 144 h 986"/>
                <a:gd name="T60" fmla="*/ 989 w 1017"/>
                <a:gd name="T61" fmla="*/ 269 h 986"/>
                <a:gd name="T62" fmla="*/ 988 w 1017"/>
                <a:gd name="T63" fmla="*/ 219 h 986"/>
                <a:gd name="T64" fmla="*/ 267 w 1017"/>
                <a:gd name="T65" fmla="*/ 504 h 986"/>
                <a:gd name="T66" fmla="*/ 265 w 1017"/>
                <a:gd name="T67" fmla="*/ 515 h 986"/>
                <a:gd name="T68" fmla="*/ 315 w 1017"/>
                <a:gd name="T69" fmla="*/ 761 h 986"/>
                <a:gd name="T70" fmla="*/ 34 w 1017"/>
                <a:gd name="T71" fmla="*/ 752 h 986"/>
                <a:gd name="T72" fmla="*/ 66 w 1017"/>
                <a:gd name="T73" fmla="*/ 662 h 986"/>
                <a:gd name="T74" fmla="*/ 34 w 1017"/>
                <a:gd name="T75" fmla="*/ 752 h 986"/>
                <a:gd name="T76" fmla="*/ 80 w 1017"/>
                <a:gd name="T77" fmla="*/ 679 h 986"/>
                <a:gd name="T78" fmla="*/ 297 w 1017"/>
                <a:gd name="T79" fmla="*/ 639 h 986"/>
                <a:gd name="T80" fmla="*/ 409 w 1017"/>
                <a:gd name="T81" fmla="*/ 763 h 986"/>
                <a:gd name="T82" fmla="*/ 364 w 1017"/>
                <a:gd name="T83" fmla="*/ 768 h 986"/>
                <a:gd name="T84" fmla="*/ 259 w 1017"/>
                <a:gd name="T85" fmla="*/ 631 h 986"/>
                <a:gd name="T86" fmla="*/ 425 w 1017"/>
                <a:gd name="T87" fmla="*/ 748 h 986"/>
                <a:gd name="T88" fmla="*/ 235 w 1017"/>
                <a:gd name="T89" fmla="*/ 623 h 986"/>
                <a:gd name="T90" fmla="*/ 371 w 1017"/>
                <a:gd name="T91" fmla="*/ 665 h 986"/>
                <a:gd name="T92" fmla="*/ 587 w 1017"/>
                <a:gd name="T93" fmla="*/ 423 h 986"/>
                <a:gd name="T94" fmla="*/ 524 w 1017"/>
                <a:gd name="T95" fmla="*/ 426 h 986"/>
                <a:gd name="T96" fmla="*/ 210 w 1017"/>
                <a:gd name="T97" fmla="*/ 549 h 986"/>
                <a:gd name="T98" fmla="*/ 187 w 1017"/>
                <a:gd name="T99" fmla="*/ 596 h 986"/>
                <a:gd name="T100" fmla="*/ 245 w 1017"/>
                <a:gd name="T101" fmla="*/ 699 h 986"/>
                <a:gd name="T102" fmla="*/ 417 w 1017"/>
                <a:gd name="T103" fmla="*/ 797 h 986"/>
                <a:gd name="T104" fmla="*/ 967 w 1017"/>
                <a:gd name="T105" fmla="*/ 156 h 986"/>
                <a:gd name="T106" fmla="*/ 911 w 1017"/>
                <a:gd name="T107" fmla="*/ 41 h 986"/>
                <a:gd name="T108" fmla="*/ 971 w 1017"/>
                <a:gd name="T109" fmla="*/ 200 h 986"/>
                <a:gd name="T110" fmla="*/ 949 w 1017"/>
                <a:gd name="T111" fmla="*/ 329 h 986"/>
                <a:gd name="T112" fmla="*/ 694 w 1017"/>
                <a:gd name="T113" fmla="*/ 393 h 986"/>
                <a:gd name="T114" fmla="*/ 431 w 1017"/>
                <a:gd name="T115" fmla="*/ 806 h 986"/>
                <a:gd name="T116" fmla="*/ 344 w 1017"/>
                <a:gd name="T117" fmla="*/ 625 h 986"/>
                <a:gd name="T118" fmla="*/ 264 w 1017"/>
                <a:gd name="T119" fmla="*/ 533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17" h="986">
                  <a:moveTo>
                    <a:pt x="1012" y="241"/>
                  </a:moveTo>
                  <a:cubicBezTo>
                    <a:pt x="1008" y="221"/>
                    <a:pt x="1001" y="201"/>
                    <a:pt x="993" y="183"/>
                  </a:cubicBezTo>
                  <a:cubicBezTo>
                    <a:pt x="984" y="165"/>
                    <a:pt x="974" y="148"/>
                    <a:pt x="962" y="132"/>
                  </a:cubicBezTo>
                  <a:cubicBezTo>
                    <a:pt x="957" y="126"/>
                    <a:pt x="952" y="121"/>
                    <a:pt x="947" y="116"/>
                  </a:cubicBezTo>
                  <a:cubicBezTo>
                    <a:pt x="952" y="111"/>
                    <a:pt x="956" y="105"/>
                    <a:pt x="960" y="100"/>
                  </a:cubicBezTo>
                  <a:cubicBezTo>
                    <a:pt x="965" y="93"/>
                    <a:pt x="971" y="86"/>
                    <a:pt x="977" y="80"/>
                  </a:cubicBezTo>
                  <a:cubicBezTo>
                    <a:pt x="983" y="74"/>
                    <a:pt x="989" y="68"/>
                    <a:pt x="993" y="61"/>
                  </a:cubicBezTo>
                  <a:cubicBezTo>
                    <a:pt x="994" y="60"/>
                    <a:pt x="993" y="57"/>
                    <a:pt x="992" y="56"/>
                  </a:cubicBezTo>
                  <a:cubicBezTo>
                    <a:pt x="991" y="55"/>
                    <a:pt x="991" y="54"/>
                    <a:pt x="990" y="54"/>
                  </a:cubicBezTo>
                  <a:cubicBezTo>
                    <a:pt x="974" y="46"/>
                    <a:pt x="958" y="42"/>
                    <a:pt x="941" y="38"/>
                  </a:cubicBezTo>
                  <a:cubicBezTo>
                    <a:pt x="932" y="37"/>
                    <a:pt x="924" y="35"/>
                    <a:pt x="916" y="33"/>
                  </a:cubicBezTo>
                  <a:cubicBezTo>
                    <a:pt x="911" y="32"/>
                    <a:pt x="906" y="31"/>
                    <a:pt x="901" y="30"/>
                  </a:cubicBezTo>
                  <a:cubicBezTo>
                    <a:pt x="896" y="29"/>
                    <a:pt x="891" y="27"/>
                    <a:pt x="885" y="26"/>
                  </a:cubicBezTo>
                  <a:cubicBezTo>
                    <a:pt x="844" y="17"/>
                    <a:pt x="803" y="10"/>
                    <a:pt x="762" y="0"/>
                  </a:cubicBezTo>
                  <a:cubicBezTo>
                    <a:pt x="761" y="0"/>
                    <a:pt x="761" y="0"/>
                    <a:pt x="761" y="0"/>
                  </a:cubicBezTo>
                  <a:cubicBezTo>
                    <a:pt x="760" y="0"/>
                    <a:pt x="759" y="0"/>
                    <a:pt x="759" y="0"/>
                  </a:cubicBezTo>
                  <a:cubicBezTo>
                    <a:pt x="759" y="0"/>
                    <a:pt x="759" y="0"/>
                    <a:pt x="759" y="0"/>
                  </a:cubicBezTo>
                  <a:cubicBezTo>
                    <a:pt x="758" y="0"/>
                    <a:pt x="758" y="1"/>
                    <a:pt x="758" y="1"/>
                  </a:cubicBezTo>
                  <a:cubicBezTo>
                    <a:pt x="758" y="1"/>
                    <a:pt x="758" y="1"/>
                    <a:pt x="758" y="1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2"/>
                    <a:pt x="758" y="2"/>
                    <a:pt x="758" y="2"/>
                  </a:cubicBezTo>
                  <a:cubicBezTo>
                    <a:pt x="758" y="3"/>
                    <a:pt x="757" y="3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4"/>
                    <a:pt x="757" y="4"/>
                    <a:pt x="757" y="4"/>
                  </a:cubicBezTo>
                  <a:cubicBezTo>
                    <a:pt x="757" y="5"/>
                    <a:pt x="757" y="5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7" y="6"/>
                    <a:pt x="757" y="6"/>
                  </a:cubicBezTo>
                  <a:cubicBezTo>
                    <a:pt x="757" y="6"/>
                    <a:pt x="758" y="6"/>
                    <a:pt x="758" y="7"/>
                  </a:cubicBezTo>
                  <a:cubicBezTo>
                    <a:pt x="758" y="7"/>
                    <a:pt x="758" y="7"/>
                    <a:pt x="758" y="7"/>
                  </a:cubicBezTo>
                  <a:cubicBezTo>
                    <a:pt x="758" y="7"/>
                    <a:pt x="758" y="8"/>
                    <a:pt x="758" y="8"/>
                  </a:cubicBezTo>
                  <a:cubicBezTo>
                    <a:pt x="758" y="9"/>
                    <a:pt x="758" y="9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0"/>
                    <a:pt x="759" y="10"/>
                    <a:pt x="759" y="10"/>
                  </a:cubicBezTo>
                  <a:cubicBezTo>
                    <a:pt x="759" y="11"/>
                    <a:pt x="759" y="11"/>
                    <a:pt x="760" y="12"/>
                  </a:cubicBezTo>
                  <a:cubicBezTo>
                    <a:pt x="760" y="14"/>
                    <a:pt x="761" y="15"/>
                    <a:pt x="761" y="16"/>
                  </a:cubicBezTo>
                  <a:cubicBezTo>
                    <a:pt x="761" y="16"/>
                    <a:pt x="761" y="16"/>
                    <a:pt x="761" y="17"/>
                  </a:cubicBezTo>
                  <a:cubicBezTo>
                    <a:pt x="761" y="17"/>
                    <a:pt x="762" y="17"/>
                    <a:pt x="762" y="18"/>
                  </a:cubicBezTo>
                  <a:cubicBezTo>
                    <a:pt x="762" y="19"/>
                    <a:pt x="762" y="20"/>
                    <a:pt x="763" y="22"/>
                  </a:cubicBezTo>
                  <a:cubicBezTo>
                    <a:pt x="765" y="28"/>
                    <a:pt x="768" y="33"/>
                    <a:pt x="771" y="39"/>
                  </a:cubicBezTo>
                  <a:cubicBezTo>
                    <a:pt x="772" y="43"/>
                    <a:pt x="775" y="46"/>
                    <a:pt x="777" y="50"/>
                  </a:cubicBezTo>
                  <a:cubicBezTo>
                    <a:pt x="779" y="54"/>
                    <a:pt x="781" y="58"/>
                    <a:pt x="783" y="62"/>
                  </a:cubicBezTo>
                  <a:cubicBezTo>
                    <a:pt x="787" y="69"/>
                    <a:pt x="791" y="77"/>
                    <a:pt x="795" y="84"/>
                  </a:cubicBezTo>
                  <a:cubicBezTo>
                    <a:pt x="797" y="88"/>
                    <a:pt x="800" y="92"/>
                    <a:pt x="802" y="95"/>
                  </a:cubicBezTo>
                  <a:cubicBezTo>
                    <a:pt x="804" y="99"/>
                    <a:pt x="806" y="102"/>
                    <a:pt x="808" y="106"/>
                  </a:cubicBezTo>
                  <a:cubicBezTo>
                    <a:pt x="812" y="113"/>
                    <a:pt x="817" y="120"/>
                    <a:pt x="821" y="128"/>
                  </a:cubicBezTo>
                  <a:cubicBezTo>
                    <a:pt x="826" y="135"/>
                    <a:pt x="830" y="142"/>
                    <a:pt x="835" y="149"/>
                  </a:cubicBezTo>
                  <a:cubicBezTo>
                    <a:pt x="839" y="156"/>
                    <a:pt x="843" y="163"/>
                    <a:pt x="848" y="170"/>
                  </a:cubicBezTo>
                  <a:cubicBezTo>
                    <a:pt x="850" y="174"/>
                    <a:pt x="852" y="177"/>
                    <a:pt x="854" y="181"/>
                  </a:cubicBezTo>
                  <a:cubicBezTo>
                    <a:pt x="857" y="184"/>
                    <a:pt x="858" y="188"/>
                    <a:pt x="861" y="191"/>
                  </a:cubicBezTo>
                  <a:cubicBezTo>
                    <a:pt x="861" y="192"/>
                    <a:pt x="861" y="192"/>
                    <a:pt x="862" y="192"/>
                  </a:cubicBezTo>
                  <a:cubicBezTo>
                    <a:pt x="862" y="193"/>
                    <a:pt x="862" y="195"/>
                    <a:pt x="863" y="196"/>
                  </a:cubicBezTo>
                  <a:cubicBezTo>
                    <a:pt x="864" y="197"/>
                    <a:pt x="867" y="197"/>
                    <a:pt x="869" y="196"/>
                  </a:cubicBezTo>
                  <a:cubicBezTo>
                    <a:pt x="886" y="179"/>
                    <a:pt x="903" y="162"/>
                    <a:pt x="919" y="145"/>
                  </a:cubicBezTo>
                  <a:cubicBezTo>
                    <a:pt x="927" y="153"/>
                    <a:pt x="935" y="162"/>
                    <a:pt x="942" y="170"/>
                  </a:cubicBezTo>
                  <a:cubicBezTo>
                    <a:pt x="949" y="181"/>
                    <a:pt x="956" y="191"/>
                    <a:pt x="961" y="203"/>
                  </a:cubicBezTo>
                  <a:cubicBezTo>
                    <a:pt x="965" y="212"/>
                    <a:pt x="968" y="222"/>
                    <a:pt x="969" y="232"/>
                  </a:cubicBezTo>
                  <a:cubicBezTo>
                    <a:pt x="970" y="244"/>
                    <a:pt x="970" y="256"/>
                    <a:pt x="969" y="267"/>
                  </a:cubicBezTo>
                  <a:cubicBezTo>
                    <a:pt x="967" y="277"/>
                    <a:pt x="965" y="286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5"/>
                    <a:pt x="961" y="295"/>
                  </a:cubicBezTo>
                  <a:cubicBezTo>
                    <a:pt x="961" y="295"/>
                    <a:pt x="961" y="296"/>
                    <a:pt x="961" y="296"/>
                  </a:cubicBezTo>
                  <a:cubicBezTo>
                    <a:pt x="958" y="303"/>
                    <a:pt x="954" y="310"/>
                    <a:pt x="949" y="316"/>
                  </a:cubicBezTo>
                  <a:cubicBezTo>
                    <a:pt x="943" y="324"/>
                    <a:pt x="936" y="330"/>
                    <a:pt x="929" y="336"/>
                  </a:cubicBezTo>
                  <a:cubicBezTo>
                    <a:pt x="919" y="343"/>
                    <a:pt x="908" y="349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4"/>
                    <a:pt x="897" y="354"/>
                    <a:pt x="897" y="354"/>
                  </a:cubicBezTo>
                  <a:cubicBezTo>
                    <a:pt x="897" y="355"/>
                    <a:pt x="896" y="355"/>
                    <a:pt x="896" y="355"/>
                  </a:cubicBezTo>
                  <a:cubicBezTo>
                    <a:pt x="896" y="355"/>
                    <a:pt x="896" y="355"/>
                    <a:pt x="896" y="355"/>
                  </a:cubicBezTo>
                  <a:cubicBezTo>
                    <a:pt x="885" y="359"/>
                    <a:pt x="874" y="363"/>
                    <a:pt x="862" y="366"/>
                  </a:cubicBezTo>
                  <a:cubicBezTo>
                    <a:pt x="847" y="370"/>
                    <a:pt x="831" y="372"/>
                    <a:pt x="815" y="374"/>
                  </a:cubicBezTo>
                  <a:cubicBezTo>
                    <a:pt x="815" y="374"/>
                    <a:pt x="815" y="374"/>
                    <a:pt x="816" y="374"/>
                  </a:cubicBezTo>
                  <a:cubicBezTo>
                    <a:pt x="789" y="378"/>
                    <a:pt x="762" y="379"/>
                    <a:pt x="736" y="380"/>
                  </a:cubicBezTo>
                  <a:cubicBezTo>
                    <a:pt x="731" y="380"/>
                    <a:pt x="727" y="380"/>
                    <a:pt x="722" y="380"/>
                  </a:cubicBezTo>
                  <a:cubicBezTo>
                    <a:pt x="698" y="380"/>
                    <a:pt x="675" y="379"/>
                    <a:pt x="651" y="378"/>
                  </a:cubicBezTo>
                  <a:cubicBezTo>
                    <a:pt x="596" y="375"/>
                    <a:pt x="540" y="371"/>
                    <a:pt x="485" y="373"/>
                  </a:cubicBezTo>
                  <a:cubicBezTo>
                    <a:pt x="458" y="374"/>
                    <a:pt x="431" y="376"/>
                    <a:pt x="405" y="380"/>
                  </a:cubicBezTo>
                  <a:cubicBezTo>
                    <a:pt x="378" y="385"/>
                    <a:pt x="351" y="392"/>
                    <a:pt x="326" y="402"/>
                  </a:cubicBezTo>
                  <a:cubicBezTo>
                    <a:pt x="313" y="406"/>
                    <a:pt x="300" y="412"/>
                    <a:pt x="288" y="418"/>
                  </a:cubicBezTo>
                  <a:cubicBezTo>
                    <a:pt x="278" y="424"/>
                    <a:pt x="268" y="430"/>
                    <a:pt x="259" y="436"/>
                  </a:cubicBezTo>
                  <a:cubicBezTo>
                    <a:pt x="250" y="442"/>
                    <a:pt x="243" y="449"/>
                    <a:pt x="236" y="456"/>
                  </a:cubicBezTo>
                  <a:cubicBezTo>
                    <a:pt x="229" y="463"/>
                    <a:pt x="223" y="470"/>
                    <a:pt x="218" y="478"/>
                  </a:cubicBezTo>
                  <a:cubicBezTo>
                    <a:pt x="207" y="493"/>
                    <a:pt x="200" y="510"/>
                    <a:pt x="195" y="527"/>
                  </a:cubicBezTo>
                  <a:cubicBezTo>
                    <a:pt x="191" y="544"/>
                    <a:pt x="189" y="561"/>
                    <a:pt x="189" y="578"/>
                  </a:cubicBezTo>
                  <a:cubicBezTo>
                    <a:pt x="187" y="578"/>
                    <a:pt x="184" y="579"/>
                    <a:pt x="181" y="579"/>
                  </a:cubicBezTo>
                  <a:cubicBezTo>
                    <a:pt x="169" y="580"/>
                    <a:pt x="158" y="582"/>
                    <a:pt x="146" y="586"/>
                  </a:cubicBezTo>
                  <a:cubicBezTo>
                    <a:pt x="135" y="589"/>
                    <a:pt x="124" y="593"/>
                    <a:pt x="114" y="598"/>
                  </a:cubicBezTo>
                  <a:cubicBezTo>
                    <a:pt x="103" y="603"/>
                    <a:pt x="93" y="610"/>
                    <a:pt x="84" y="617"/>
                  </a:cubicBezTo>
                  <a:cubicBezTo>
                    <a:pt x="74" y="624"/>
                    <a:pt x="65" y="632"/>
                    <a:pt x="57" y="641"/>
                  </a:cubicBezTo>
                  <a:cubicBezTo>
                    <a:pt x="41" y="657"/>
                    <a:pt x="28" y="676"/>
                    <a:pt x="19" y="697"/>
                  </a:cubicBezTo>
                  <a:cubicBezTo>
                    <a:pt x="14" y="708"/>
                    <a:pt x="11" y="719"/>
                    <a:pt x="8" y="730"/>
                  </a:cubicBezTo>
                  <a:cubicBezTo>
                    <a:pt x="5" y="741"/>
                    <a:pt x="3" y="753"/>
                    <a:pt x="2" y="765"/>
                  </a:cubicBezTo>
                  <a:cubicBezTo>
                    <a:pt x="0" y="788"/>
                    <a:pt x="3" y="812"/>
                    <a:pt x="10" y="834"/>
                  </a:cubicBezTo>
                  <a:cubicBezTo>
                    <a:pt x="14" y="845"/>
                    <a:pt x="18" y="855"/>
                    <a:pt x="24" y="865"/>
                  </a:cubicBezTo>
                  <a:cubicBezTo>
                    <a:pt x="29" y="874"/>
                    <a:pt x="36" y="883"/>
                    <a:pt x="43" y="892"/>
                  </a:cubicBezTo>
                  <a:cubicBezTo>
                    <a:pt x="57" y="910"/>
                    <a:pt x="75" y="925"/>
                    <a:pt x="94" y="937"/>
                  </a:cubicBezTo>
                  <a:cubicBezTo>
                    <a:pt x="116" y="952"/>
                    <a:pt x="140" y="963"/>
                    <a:pt x="165" y="972"/>
                  </a:cubicBezTo>
                  <a:cubicBezTo>
                    <a:pt x="165" y="972"/>
                    <a:pt x="166" y="973"/>
                    <a:pt x="166" y="973"/>
                  </a:cubicBezTo>
                  <a:cubicBezTo>
                    <a:pt x="170" y="974"/>
                    <a:pt x="173" y="975"/>
                    <a:pt x="176" y="976"/>
                  </a:cubicBezTo>
                  <a:cubicBezTo>
                    <a:pt x="180" y="977"/>
                    <a:pt x="184" y="978"/>
                    <a:pt x="188" y="979"/>
                  </a:cubicBezTo>
                  <a:cubicBezTo>
                    <a:pt x="193" y="981"/>
                    <a:pt x="197" y="982"/>
                    <a:pt x="202" y="983"/>
                  </a:cubicBezTo>
                  <a:cubicBezTo>
                    <a:pt x="204" y="983"/>
                    <a:pt x="206" y="984"/>
                    <a:pt x="208" y="984"/>
                  </a:cubicBezTo>
                  <a:cubicBezTo>
                    <a:pt x="208" y="984"/>
                    <a:pt x="208" y="984"/>
                    <a:pt x="209" y="984"/>
                  </a:cubicBezTo>
                  <a:cubicBezTo>
                    <a:pt x="209" y="984"/>
                    <a:pt x="209" y="984"/>
                    <a:pt x="209" y="984"/>
                  </a:cubicBezTo>
                  <a:cubicBezTo>
                    <a:pt x="210" y="985"/>
                    <a:pt x="212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3" y="985"/>
                    <a:pt x="213" y="985"/>
                    <a:pt x="213" y="985"/>
                  </a:cubicBezTo>
                  <a:cubicBezTo>
                    <a:pt x="215" y="985"/>
                    <a:pt x="217" y="986"/>
                    <a:pt x="219" y="986"/>
                  </a:cubicBezTo>
                  <a:cubicBezTo>
                    <a:pt x="221" y="986"/>
                    <a:pt x="223" y="986"/>
                    <a:pt x="225" y="986"/>
                  </a:cubicBezTo>
                  <a:cubicBezTo>
                    <a:pt x="226" y="986"/>
                    <a:pt x="227" y="986"/>
                    <a:pt x="228" y="986"/>
                  </a:cubicBezTo>
                  <a:cubicBezTo>
                    <a:pt x="228" y="986"/>
                    <a:pt x="228" y="986"/>
                    <a:pt x="228" y="986"/>
                  </a:cubicBezTo>
                  <a:cubicBezTo>
                    <a:pt x="228" y="986"/>
                    <a:pt x="227" y="986"/>
                    <a:pt x="227" y="985"/>
                  </a:cubicBezTo>
                  <a:cubicBezTo>
                    <a:pt x="226" y="985"/>
                    <a:pt x="225" y="985"/>
                    <a:pt x="224" y="985"/>
                  </a:cubicBezTo>
                  <a:cubicBezTo>
                    <a:pt x="221" y="984"/>
                    <a:pt x="219" y="983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7" y="982"/>
                    <a:pt x="217" y="982"/>
                    <a:pt x="217" y="982"/>
                  </a:cubicBezTo>
                  <a:cubicBezTo>
                    <a:pt x="213" y="980"/>
                    <a:pt x="210" y="979"/>
                    <a:pt x="207" y="978"/>
                  </a:cubicBezTo>
                  <a:cubicBezTo>
                    <a:pt x="203" y="976"/>
                    <a:pt x="200" y="975"/>
                    <a:pt x="197" y="973"/>
                  </a:cubicBezTo>
                  <a:cubicBezTo>
                    <a:pt x="194" y="971"/>
                    <a:pt x="190" y="969"/>
                    <a:pt x="187" y="967"/>
                  </a:cubicBezTo>
                  <a:cubicBezTo>
                    <a:pt x="186" y="967"/>
                    <a:pt x="185" y="966"/>
                    <a:pt x="184" y="965"/>
                  </a:cubicBezTo>
                  <a:cubicBezTo>
                    <a:pt x="182" y="965"/>
                    <a:pt x="180" y="964"/>
                    <a:pt x="178" y="963"/>
                  </a:cubicBezTo>
                  <a:cubicBezTo>
                    <a:pt x="177" y="962"/>
                    <a:pt x="176" y="962"/>
                    <a:pt x="175" y="961"/>
                  </a:cubicBezTo>
                  <a:cubicBezTo>
                    <a:pt x="173" y="960"/>
                    <a:pt x="171" y="959"/>
                    <a:pt x="168" y="958"/>
                  </a:cubicBezTo>
                  <a:cubicBezTo>
                    <a:pt x="168" y="957"/>
                    <a:pt x="167" y="956"/>
                    <a:pt x="166" y="956"/>
                  </a:cubicBezTo>
                  <a:cubicBezTo>
                    <a:pt x="154" y="949"/>
                    <a:pt x="142" y="942"/>
                    <a:pt x="131" y="933"/>
                  </a:cubicBezTo>
                  <a:cubicBezTo>
                    <a:pt x="131" y="933"/>
                    <a:pt x="131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30" y="933"/>
                    <a:pt x="130" y="933"/>
                    <a:pt x="130" y="933"/>
                  </a:cubicBezTo>
                  <a:cubicBezTo>
                    <a:pt x="117" y="922"/>
                    <a:pt x="104" y="911"/>
                    <a:pt x="94" y="897"/>
                  </a:cubicBezTo>
                  <a:cubicBezTo>
                    <a:pt x="86" y="886"/>
                    <a:pt x="79" y="875"/>
                    <a:pt x="73" y="862"/>
                  </a:cubicBezTo>
                  <a:cubicBezTo>
                    <a:pt x="68" y="850"/>
                    <a:pt x="65" y="837"/>
                    <a:pt x="63" y="825"/>
                  </a:cubicBezTo>
                  <a:cubicBezTo>
                    <a:pt x="63" y="825"/>
                    <a:pt x="63" y="825"/>
                    <a:pt x="63" y="825"/>
                  </a:cubicBezTo>
                  <a:cubicBezTo>
                    <a:pt x="61" y="811"/>
                    <a:pt x="61" y="796"/>
                    <a:pt x="63" y="782"/>
                  </a:cubicBezTo>
                  <a:cubicBezTo>
                    <a:pt x="63" y="782"/>
                    <a:pt x="63" y="782"/>
                    <a:pt x="63" y="782"/>
                  </a:cubicBezTo>
                  <a:cubicBezTo>
                    <a:pt x="66" y="764"/>
                    <a:pt x="71" y="747"/>
                    <a:pt x="78" y="730"/>
                  </a:cubicBezTo>
                  <a:cubicBezTo>
                    <a:pt x="78" y="730"/>
                    <a:pt x="78" y="730"/>
                    <a:pt x="78" y="730"/>
                  </a:cubicBezTo>
                  <a:cubicBezTo>
                    <a:pt x="85" y="713"/>
                    <a:pt x="95" y="697"/>
                    <a:pt x="106" y="682"/>
                  </a:cubicBezTo>
                  <a:cubicBezTo>
                    <a:pt x="116" y="670"/>
                    <a:pt x="127" y="658"/>
                    <a:pt x="139" y="649"/>
                  </a:cubicBezTo>
                  <a:cubicBezTo>
                    <a:pt x="149" y="641"/>
                    <a:pt x="160" y="635"/>
                    <a:pt x="171" y="630"/>
                  </a:cubicBezTo>
                  <a:cubicBezTo>
                    <a:pt x="171" y="630"/>
                    <a:pt x="171" y="630"/>
                    <a:pt x="171" y="630"/>
                  </a:cubicBezTo>
                  <a:cubicBezTo>
                    <a:pt x="171" y="630"/>
                    <a:pt x="171" y="630"/>
                    <a:pt x="171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2" y="629"/>
                    <a:pt x="172" y="629"/>
                    <a:pt x="172" y="629"/>
                  </a:cubicBezTo>
                  <a:cubicBezTo>
                    <a:pt x="179" y="626"/>
                    <a:pt x="187" y="624"/>
                    <a:pt x="195" y="622"/>
                  </a:cubicBezTo>
                  <a:cubicBezTo>
                    <a:pt x="196" y="627"/>
                    <a:pt x="197" y="631"/>
                    <a:pt x="199" y="636"/>
                  </a:cubicBezTo>
                  <a:cubicBezTo>
                    <a:pt x="204" y="654"/>
                    <a:pt x="212" y="672"/>
                    <a:pt x="221" y="688"/>
                  </a:cubicBezTo>
                  <a:cubicBezTo>
                    <a:pt x="241" y="722"/>
                    <a:pt x="267" y="752"/>
                    <a:pt x="299" y="775"/>
                  </a:cubicBezTo>
                  <a:cubicBezTo>
                    <a:pt x="304" y="779"/>
                    <a:pt x="310" y="782"/>
                    <a:pt x="316" y="786"/>
                  </a:cubicBezTo>
                  <a:cubicBezTo>
                    <a:pt x="323" y="790"/>
                    <a:pt x="330" y="793"/>
                    <a:pt x="338" y="797"/>
                  </a:cubicBezTo>
                  <a:cubicBezTo>
                    <a:pt x="354" y="804"/>
                    <a:pt x="371" y="810"/>
                    <a:pt x="388" y="814"/>
                  </a:cubicBezTo>
                  <a:cubicBezTo>
                    <a:pt x="404" y="817"/>
                    <a:pt x="420" y="818"/>
                    <a:pt x="436" y="814"/>
                  </a:cubicBezTo>
                  <a:cubicBezTo>
                    <a:pt x="439" y="813"/>
                    <a:pt x="443" y="812"/>
                    <a:pt x="446" y="810"/>
                  </a:cubicBezTo>
                  <a:cubicBezTo>
                    <a:pt x="449" y="808"/>
                    <a:pt x="452" y="806"/>
                    <a:pt x="455" y="804"/>
                  </a:cubicBezTo>
                  <a:cubicBezTo>
                    <a:pt x="461" y="799"/>
                    <a:pt x="465" y="793"/>
                    <a:pt x="469" y="786"/>
                  </a:cubicBezTo>
                  <a:cubicBezTo>
                    <a:pt x="473" y="777"/>
                    <a:pt x="474" y="766"/>
                    <a:pt x="475" y="756"/>
                  </a:cubicBezTo>
                  <a:cubicBezTo>
                    <a:pt x="475" y="746"/>
                    <a:pt x="473" y="736"/>
                    <a:pt x="470" y="726"/>
                  </a:cubicBezTo>
                  <a:cubicBezTo>
                    <a:pt x="463" y="705"/>
                    <a:pt x="450" y="687"/>
                    <a:pt x="435" y="672"/>
                  </a:cubicBezTo>
                  <a:cubicBezTo>
                    <a:pt x="419" y="656"/>
                    <a:pt x="402" y="643"/>
                    <a:pt x="383" y="631"/>
                  </a:cubicBezTo>
                  <a:cubicBezTo>
                    <a:pt x="377" y="627"/>
                    <a:pt x="370" y="622"/>
                    <a:pt x="363" y="618"/>
                  </a:cubicBezTo>
                  <a:cubicBezTo>
                    <a:pt x="361" y="617"/>
                    <a:pt x="358" y="616"/>
                    <a:pt x="356" y="615"/>
                  </a:cubicBezTo>
                  <a:cubicBezTo>
                    <a:pt x="355" y="614"/>
                    <a:pt x="354" y="614"/>
                    <a:pt x="354" y="613"/>
                  </a:cubicBezTo>
                  <a:cubicBezTo>
                    <a:pt x="344" y="608"/>
                    <a:pt x="334" y="604"/>
                    <a:pt x="325" y="600"/>
                  </a:cubicBezTo>
                  <a:cubicBezTo>
                    <a:pt x="303" y="592"/>
                    <a:pt x="281" y="586"/>
                    <a:pt x="259" y="582"/>
                  </a:cubicBezTo>
                  <a:cubicBezTo>
                    <a:pt x="261" y="567"/>
                    <a:pt x="265" y="553"/>
                    <a:pt x="270" y="540"/>
                  </a:cubicBezTo>
                  <a:cubicBezTo>
                    <a:pt x="270" y="540"/>
                    <a:pt x="270" y="540"/>
                    <a:pt x="270" y="540"/>
                  </a:cubicBezTo>
                  <a:cubicBezTo>
                    <a:pt x="275" y="528"/>
                    <a:pt x="282" y="517"/>
                    <a:pt x="290" y="507"/>
                  </a:cubicBezTo>
                  <a:cubicBezTo>
                    <a:pt x="290" y="507"/>
                    <a:pt x="289" y="507"/>
                    <a:pt x="289" y="507"/>
                  </a:cubicBezTo>
                  <a:cubicBezTo>
                    <a:pt x="290" y="507"/>
                    <a:pt x="290" y="507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0" y="506"/>
                    <a:pt x="290" y="506"/>
                    <a:pt x="290" y="506"/>
                  </a:cubicBezTo>
                  <a:cubicBezTo>
                    <a:pt x="297" y="497"/>
                    <a:pt x="306" y="488"/>
                    <a:pt x="315" y="481"/>
                  </a:cubicBezTo>
                  <a:cubicBezTo>
                    <a:pt x="324" y="474"/>
                    <a:pt x="333" y="469"/>
                    <a:pt x="343" y="464"/>
                  </a:cubicBezTo>
                  <a:cubicBezTo>
                    <a:pt x="356" y="459"/>
                    <a:pt x="370" y="456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384" y="454"/>
                    <a:pt x="384" y="454"/>
                    <a:pt x="384" y="454"/>
                  </a:cubicBezTo>
                  <a:cubicBezTo>
                    <a:pt x="409" y="450"/>
                    <a:pt x="433" y="451"/>
                    <a:pt x="458" y="452"/>
                  </a:cubicBezTo>
                  <a:cubicBezTo>
                    <a:pt x="473" y="452"/>
                    <a:pt x="488" y="453"/>
                    <a:pt x="503" y="453"/>
                  </a:cubicBezTo>
                  <a:cubicBezTo>
                    <a:pt x="520" y="453"/>
                    <a:pt x="536" y="453"/>
                    <a:pt x="552" y="453"/>
                  </a:cubicBezTo>
                  <a:cubicBezTo>
                    <a:pt x="585" y="452"/>
                    <a:pt x="618" y="450"/>
                    <a:pt x="651" y="449"/>
                  </a:cubicBezTo>
                  <a:cubicBezTo>
                    <a:pt x="682" y="447"/>
                    <a:pt x="713" y="445"/>
                    <a:pt x="745" y="443"/>
                  </a:cubicBezTo>
                  <a:cubicBezTo>
                    <a:pt x="769" y="442"/>
                    <a:pt x="793" y="440"/>
                    <a:pt x="817" y="437"/>
                  </a:cubicBezTo>
                  <a:cubicBezTo>
                    <a:pt x="842" y="434"/>
                    <a:pt x="867" y="430"/>
                    <a:pt x="892" y="423"/>
                  </a:cubicBezTo>
                  <a:cubicBezTo>
                    <a:pt x="914" y="417"/>
                    <a:pt x="937" y="409"/>
                    <a:pt x="956" y="396"/>
                  </a:cubicBezTo>
                  <a:cubicBezTo>
                    <a:pt x="965" y="391"/>
                    <a:pt x="973" y="384"/>
                    <a:pt x="980" y="377"/>
                  </a:cubicBezTo>
                  <a:cubicBezTo>
                    <a:pt x="987" y="370"/>
                    <a:pt x="993" y="362"/>
                    <a:pt x="998" y="354"/>
                  </a:cubicBezTo>
                  <a:cubicBezTo>
                    <a:pt x="1002" y="346"/>
                    <a:pt x="1006" y="337"/>
                    <a:pt x="1009" y="328"/>
                  </a:cubicBezTo>
                  <a:cubicBezTo>
                    <a:pt x="1012" y="319"/>
                    <a:pt x="1014" y="309"/>
                    <a:pt x="1015" y="300"/>
                  </a:cubicBezTo>
                  <a:cubicBezTo>
                    <a:pt x="1017" y="280"/>
                    <a:pt x="1016" y="260"/>
                    <a:pt x="1012" y="241"/>
                  </a:cubicBezTo>
                  <a:close/>
                  <a:moveTo>
                    <a:pt x="15" y="762"/>
                  </a:moveTo>
                  <a:cubicBezTo>
                    <a:pt x="15" y="758"/>
                    <a:pt x="15" y="753"/>
                    <a:pt x="16" y="749"/>
                  </a:cubicBezTo>
                  <a:cubicBezTo>
                    <a:pt x="16" y="754"/>
                    <a:pt x="16" y="760"/>
                    <a:pt x="16" y="765"/>
                  </a:cubicBezTo>
                  <a:cubicBezTo>
                    <a:pt x="16" y="768"/>
                    <a:pt x="17" y="770"/>
                    <a:pt x="17" y="773"/>
                  </a:cubicBezTo>
                  <a:cubicBezTo>
                    <a:pt x="17" y="778"/>
                    <a:pt x="18" y="782"/>
                    <a:pt x="18" y="787"/>
                  </a:cubicBezTo>
                  <a:cubicBezTo>
                    <a:pt x="19" y="791"/>
                    <a:pt x="19" y="796"/>
                    <a:pt x="20" y="800"/>
                  </a:cubicBezTo>
                  <a:cubicBezTo>
                    <a:pt x="21" y="805"/>
                    <a:pt x="21" y="809"/>
                    <a:pt x="22" y="813"/>
                  </a:cubicBezTo>
                  <a:cubicBezTo>
                    <a:pt x="22" y="818"/>
                    <a:pt x="23" y="823"/>
                    <a:pt x="24" y="828"/>
                  </a:cubicBezTo>
                  <a:cubicBezTo>
                    <a:pt x="24" y="829"/>
                    <a:pt x="24" y="830"/>
                    <a:pt x="24" y="831"/>
                  </a:cubicBezTo>
                  <a:cubicBezTo>
                    <a:pt x="24" y="830"/>
                    <a:pt x="24" y="829"/>
                    <a:pt x="24" y="828"/>
                  </a:cubicBezTo>
                  <a:cubicBezTo>
                    <a:pt x="22" y="823"/>
                    <a:pt x="20" y="817"/>
                    <a:pt x="19" y="812"/>
                  </a:cubicBezTo>
                  <a:cubicBezTo>
                    <a:pt x="17" y="805"/>
                    <a:pt x="16" y="798"/>
                    <a:pt x="16" y="791"/>
                  </a:cubicBezTo>
                  <a:cubicBezTo>
                    <a:pt x="15" y="781"/>
                    <a:pt x="15" y="771"/>
                    <a:pt x="15" y="762"/>
                  </a:cubicBezTo>
                  <a:close/>
                  <a:moveTo>
                    <a:pt x="268" y="451"/>
                  </a:moveTo>
                  <a:cubicBezTo>
                    <a:pt x="272" y="447"/>
                    <a:pt x="277" y="444"/>
                    <a:pt x="282" y="441"/>
                  </a:cubicBezTo>
                  <a:cubicBezTo>
                    <a:pt x="287" y="438"/>
                    <a:pt x="292" y="435"/>
                    <a:pt x="297" y="433"/>
                  </a:cubicBezTo>
                  <a:cubicBezTo>
                    <a:pt x="303" y="430"/>
                    <a:pt x="308" y="428"/>
                    <a:pt x="313" y="426"/>
                  </a:cubicBezTo>
                  <a:cubicBezTo>
                    <a:pt x="314" y="425"/>
                    <a:pt x="316" y="424"/>
                    <a:pt x="317" y="424"/>
                  </a:cubicBezTo>
                  <a:cubicBezTo>
                    <a:pt x="313" y="427"/>
                    <a:pt x="309" y="430"/>
                    <a:pt x="305" y="433"/>
                  </a:cubicBezTo>
                  <a:cubicBezTo>
                    <a:pt x="298" y="439"/>
                    <a:pt x="291" y="445"/>
                    <a:pt x="284" y="451"/>
                  </a:cubicBezTo>
                  <a:cubicBezTo>
                    <a:pt x="280" y="453"/>
                    <a:pt x="276" y="456"/>
                    <a:pt x="272" y="459"/>
                  </a:cubicBezTo>
                  <a:cubicBezTo>
                    <a:pt x="268" y="462"/>
                    <a:pt x="264" y="465"/>
                    <a:pt x="260" y="468"/>
                  </a:cubicBezTo>
                  <a:cubicBezTo>
                    <a:pt x="252" y="474"/>
                    <a:pt x="245" y="480"/>
                    <a:pt x="239" y="488"/>
                  </a:cubicBezTo>
                  <a:cubicBezTo>
                    <a:pt x="235" y="492"/>
                    <a:pt x="232" y="496"/>
                    <a:pt x="229" y="500"/>
                  </a:cubicBezTo>
                  <a:cubicBezTo>
                    <a:pt x="227" y="503"/>
                    <a:pt x="225" y="506"/>
                    <a:pt x="223" y="509"/>
                  </a:cubicBezTo>
                  <a:cubicBezTo>
                    <a:pt x="223" y="509"/>
                    <a:pt x="223" y="508"/>
                    <a:pt x="223" y="508"/>
                  </a:cubicBezTo>
                  <a:cubicBezTo>
                    <a:pt x="225" y="503"/>
                    <a:pt x="227" y="499"/>
                    <a:pt x="229" y="494"/>
                  </a:cubicBezTo>
                  <a:cubicBezTo>
                    <a:pt x="233" y="486"/>
                    <a:pt x="239" y="479"/>
                    <a:pt x="245" y="473"/>
                  </a:cubicBezTo>
                  <a:cubicBezTo>
                    <a:pt x="248" y="469"/>
                    <a:pt x="252" y="465"/>
                    <a:pt x="256" y="462"/>
                  </a:cubicBezTo>
                  <a:cubicBezTo>
                    <a:pt x="260" y="458"/>
                    <a:pt x="264" y="454"/>
                    <a:pt x="268" y="451"/>
                  </a:cubicBezTo>
                  <a:close/>
                  <a:moveTo>
                    <a:pt x="910" y="366"/>
                  </a:moveTo>
                  <a:cubicBezTo>
                    <a:pt x="913" y="365"/>
                    <a:pt x="916" y="363"/>
                    <a:pt x="919" y="362"/>
                  </a:cubicBezTo>
                  <a:cubicBezTo>
                    <a:pt x="924" y="359"/>
                    <a:pt x="930" y="357"/>
                    <a:pt x="936" y="355"/>
                  </a:cubicBezTo>
                  <a:cubicBezTo>
                    <a:pt x="934" y="357"/>
                    <a:pt x="931" y="358"/>
                    <a:pt x="929" y="360"/>
                  </a:cubicBezTo>
                  <a:cubicBezTo>
                    <a:pt x="929" y="360"/>
                    <a:pt x="928" y="360"/>
                    <a:pt x="928" y="361"/>
                  </a:cubicBezTo>
                  <a:cubicBezTo>
                    <a:pt x="919" y="366"/>
                    <a:pt x="909" y="372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98" y="376"/>
                    <a:pt x="898" y="376"/>
                    <a:pt x="898" y="376"/>
                  </a:cubicBezTo>
                  <a:cubicBezTo>
                    <a:pt x="889" y="379"/>
                    <a:pt x="880" y="380"/>
                    <a:pt x="871" y="382"/>
                  </a:cubicBezTo>
                  <a:cubicBezTo>
                    <a:pt x="876" y="380"/>
                    <a:pt x="880" y="379"/>
                    <a:pt x="884" y="377"/>
                  </a:cubicBezTo>
                  <a:cubicBezTo>
                    <a:pt x="890" y="375"/>
                    <a:pt x="896" y="373"/>
                    <a:pt x="902" y="370"/>
                  </a:cubicBezTo>
                  <a:cubicBezTo>
                    <a:pt x="905" y="369"/>
                    <a:pt x="907" y="368"/>
                    <a:pt x="910" y="366"/>
                  </a:cubicBezTo>
                  <a:close/>
                  <a:moveTo>
                    <a:pt x="920" y="96"/>
                  </a:moveTo>
                  <a:cubicBezTo>
                    <a:pt x="921" y="97"/>
                    <a:pt x="922" y="97"/>
                    <a:pt x="923" y="98"/>
                  </a:cubicBezTo>
                  <a:cubicBezTo>
                    <a:pt x="923" y="98"/>
                    <a:pt x="922" y="98"/>
                    <a:pt x="922" y="98"/>
                  </a:cubicBezTo>
                  <a:cubicBezTo>
                    <a:pt x="920" y="98"/>
                    <a:pt x="919" y="99"/>
                    <a:pt x="917" y="99"/>
                  </a:cubicBezTo>
                  <a:cubicBezTo>
                    <a:pt x="916" y="99"/>
                    <a:pt x="914" y="98"/>
                    <a:pt x="912" y="98"/>
                  </a:cubicBezTo>
                  <a:cubicBezTo>
                    <a:pt x="904" y="95"/>
                    <a:pt x="897" y="89"/>
                    <a:pt x="889" y="84"/>
                  </a:cubicBezTo>
                  <a:cubicBezTo>
                    <a:pt x="885" y="81"/>
                    <a:pt x="881" y="79"/>
                    <a:pt x="877" y="77"/>
                  </a:cubicBezTo>
                  <a:cubicBezTo>
                    <a:pt x="874" y="75"/>
                    <a:pt x="871" y="73"/>
                    <a:pt x="868" y="72"/>
                  </a:cubicBezTo>
                  <a:cubicBezTo>
                    <a:pt x="880" y="76"/>
                    <a:pt x="892" y="82"/>
                    <a:pt x="903" y="88"/>
                  </a:cubicBezTo>
                  <a:cubicBezTo>
                    <a:pt x="909" y="90"/>
                    <a:pt x="914" y="93"/>
                    <a:pt x="920" y="96"/>
                  </a:cubicBezTo>
                  <a:close/>
                  <a:moveTo>
                    <a:pt x="834" y="80"/>
                  </a:moveTo>
                  <a:cubicBezTo>
                    <a:pt x="840" y="84"/>
                    <a:pt x="845" y="88"/>
                    <a:pt x="850" y="92"/>
                  </a:cubicBezTo>
                  <a:cubicBezTo>
                    <a:pt x="856" y="96"/>
                    <a:pt x="860" y="101"/>
                    <a:pt x="865" y="106"/>
                  </a:cubicBezTo>
                  <a:cubicBezTo>
                    <a:pt x="868" y="108"/>
                    <a:pt x="870" y="111"/>
                    <a:pt x="872" y="113"/>
                  </a:cubicBezTo>
                  <a:cubicBezTo>
                    <a:pt x="872" y="113"/>
                    <a:pt x="872" y="113"/>
                    <a:pt x="872" y="113"/>
                  </a:cubicBezTo>
                  <a:cubicBezTo>
                    <a:pt x="863" y="106"/>
                    <a:pt x="855" y="99"/>
                    <a:pt x="847" y="93"/>
                  </a:cubicBezTo>
                  <a:cubicBezTo>
                    <a:pt x="844" y="90"/>
                    <a:pt x="841" y="88"/>
                    <a:pt x="837" y="85"/>
                  </a:cubicBezTo>
                  <a:cubicBezTo>
                    <a:pt x="836" y="84"/>
                    <a:pt x="835" y="83"/>
                    <a:pt x="834" y="82"/>
                  </a:cubicBezTo>
                  <a:cubicBezTo>
                    <a:pt x="831" y="80"/>
                    <a:pt x="828" y="77"/>
                    <a:pt x="826" y="74"/>
                  </a:cubicBezTo>
                  <a:cubicBezTo>
                    <a:pt x="824" y="73"/>
                    <a:pt x="823" y="72"/>
                    <a:pt x="822" y="71"/>
                  </a:cubicBezTo>
                  <a:cubicBezTo>
                    <a:pt x="826" y="74"/>
                    <a:pt x="830" y="77"/>
                    <a:pt x="834" y="80"/>
                  </a:cubicBezTo>
                  <a:close/>
                  <a:moveTo>
                    <a:pt x="888" y="140"/>
                  </a:moveTo>
                  <a:cubicBezTo>
                    <a:pt x="885" y="139"/>
                    <a:pt x="882" y="137"/>
                    <a:pt x="879" y="135"/>
                  </a:cubicBezTo>
                  <a:cubicBezTo>
                    <a:pt x="877" y="133"/>
                    <a:pt x="874" y="131"/>
                    <a:pt x="872" y="128"/>
                  </a:cubicBezTo>
                  <a:cubicBezTo>
                    <a:pt x="871" y="127"/>
                    <a:pt x="870" y="126"/>
                    <a:pt x="870" y="125"/>
                  </a:cubicBezTo>
                  <a:cubicBezTo>
                    <a:pt x="870" y="125"/>
                    <a:pt x="870" y="125"/>
                    <a:pt x="870" y="125"/>
                  </a:cubicBezTo>
                  <a:cubicBezTo>
                    <a:pt x="870" y="125"/>
                    <a:pt x="870" y="126"/>
                    <a:pt x="871" y="126"/>
                  </a:cubicBezTo>
                  <a:cubicBezTo>
                    <a:pt x="875" y="129"/>
                    <a:pt x="879" y="133"/>
                    <a:pt x="883" y="136"/>
                  </a:cubicBezTo>
                  <a:cubicBezTo>
                    <a:pt x="885" y="138"/>
                    <a:pt x="886" y="139"/>
                    <a:pt x="888" y="140"/>
                  </a:cubicBezTo>
                  <a:cubicBezTo>
                    <a:pt x="888" y="140"/>
                    <a:pt x="888" y="140"/>
                    <a:pt x="888" y="140"/>
                  </a:cubicBezTo>
                  <a:close/>
                  <a:moveTo>
                    <a:pt x="874" y="162"/>
                  </a:move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ubicBezTo>
                    <a:pt x="874" y="162"/>
                    <a:pt x="874" y="162"/>
                    <a:pt x="874" y="162"/>
                  </a:cubicBezTo>
                  <a:close/>
                  <a:moveTo>
                    <a:pt x="807" y="82"/>
                  </a:moveTo>
                  <a:cubicBezTo>
                    <a:pt x="811" y="86"/>
                    <a:pt x="814" y="90"/>
                    <a:pt x="818" y="94"/>
                  </a:cubicBezTo>
                  <a:cubicBezTo>
                    <a:pt x="819" y="96"/>
                    <a:pt x="820" y="97"/>
                    <a:pt x="821" y="98"/>
                  </a:cubicBezTo>
                  <a:cubicBezTo>
                    <a:pt x="822" y="99"/>
                    <a:pt x="822" y="100"/>
                    <a:pt x="823" y="101"/>
                  </a:cubicBezTo>
                  <a:cubicBezTo>
                    <a:pt x="827" y="107"/>
                    <a:pt x="831" y="113"/>
                    <a:pt x="835" y="119"/>
                  </a:cubicBezTo>
                  <a:cubicBezTo>
                    <a:pt x="837" y="123"/>
                    <a:pt x="839" y="127"/>
                    <a:pt x="841" y="131"/>
                  </a:cubicBezTo>
                  <a:cubicBezTo>
                    <a:pt x="841" y="131"/>
                    <a:pt x="841" y="131"/>
                    <a:pt x="841" y="131"/>
                  </a:cubicBezTo>
                  <a:cubicBezTo>
                    <a:pt x="836" y="124"/>
                    <a:pt x="831" y="118"/>
                    <a:pt x="826" y="111"/>
                  </a:cubicBezTo>
                  <a:cubicBezTo>
                    <a:pt x="818" y="100"/>
                    <a:pt x="810" y="90"/>
                    <a:pt x="803" y="78"/>
                  </a:cubicBezTo>
                  <a:cubicBezTo>
                    <a:pt x="804" y="80"/>
                    <a:pt x="806" y="81"/>
                    <a:pt x="807" y="82"/>
                  </a:cubicBezTo>
                  <a:close/>
                  <a:moveTo>
                    <a:pt x="941" y="146"/>
                  </a:moveTo>
                  <a:cubicBezTo>
                    <a:pt x="942" y="147"/>
                    <a:pt x="942" y="147"/>
                    <a:pt x="942" y="147"/>
                  </a:cubicBezTo>
                  <a:cubicBezTo>
                    <a:pt x="942" y="148"/>
                    <a:pt x="943" y="148"/>
                    <a:pt x="943" y="149"/>
                  </a:cubicBezTo>
                  <a:cubicBezTo>
                    <a:pt x="941" y="147"/>
                    <a:pt x="939" y="146"/>
                    <a:pt x="936" y="144"/>
                  </a:cubicBezTo>
                  <a:cubicBezTo>
                    <a:pt x="936" y="143"/>
                    <a:pt x="935" y="143"/>
                    <a:pt x="935" y="142"/>
                  </a:cubicBezTo>
                  <a:cubicBezTo>
                    <a:pt x="937" y="143"/>
                    <a:pt x="939" y="145"/>
                    <a:pt x="941" y="146"/>
                  </a:cubicBezTo>
                  <a:close/>
                  <a:moveTo>
                    <a:pt x="985" y="272"/>
                  </a:moveTo>
                  <a:cubicBezTo>
                    <a:pt x="985" y="267"/>
                    <a:pt x="985" y="261"/>
                    <a:pt x="985" y="256"/>
                  </a:cubicBezTo>
                  <a:cubicBezTo>
                    <a:pt x="985" y="250"/>
                    <a:pt x="985" y="245"/>
                    <a:pt x="985" y="240"/>
                  </a:cubicBezTo>
                  <a:cubicBezTo>
                    <a:pt x="985" y="240"/>
                    <a:pt x="985" y="240"/>
                    <a:pt x="985" y="240"/>
                  </a:cubicBezTo>
                  <a:cubicBezTo>
                    <a:pt x="985" y="241"/>
                    <a:pt x="985" y="242"/>
                    <a:pt x="985" y="243"/>
                  </a:cubicBezTo>
                  <a:cubicBezTo>
                    <a:pt x="986" y="246"/>
                    <a:pt x="987" y="248"/>
                    <a:pt x="987" y="251"/>
                  </a:cubicBezTo>
                  <a:cubicBezTo>
                    <a:pt x="988" y="253"/>
                    <a:pt x="988" y="255"/>
                    <a:pt x="988" y="257"/>
                  </a:cubicBezTo>
                  <a:cubicBezTo>
                    <a:pt x="989" y="261"/>
                    <a:pt x="989" y="265"/>
                    <a:pt x="989" y="269"/>
                  </a:cubicBezTo>
                  <a:cubicBezTo>
                    <a:pt x="988" y="271"/>
                    <a:pt x="988" y="273"/>
                    <a:pt x="987" y="275"/>
                  </a:cubicBezTo>
                  <a:cubicBezTo>
                    <a:pt x="986" y="280"/>
                    <a:pt x="985" y="284"/>
                    <a:pt x="984" y="289"/>
                  </a:cubicBezTo>
                  <a:cubicBezTo>
                    <a:pt x="983" y="290"/>
                    <a:pt x="983" y="291"/>
                    <a:pt x="982" y="293"/>
                  </a:cubicBezTo>
                  <a:cubicBezTo>
                    <a:pt x="981" y="296"/>
                    <a:pt x="980" y="299"/>
                    <a:pt x="978" y="302"/>
                  </a:cubicBezTo>
                  <a:cubicBezTo>
                    <a:pt x="980" y="298"/>
                    <a:pt x="981" y="294"/>
                    <a:pt x="982" y="290"/>
                  </a:cubicBezTo>
                  <a:cubicBezTo>
                    <a:pt x="983" y="284"/>
                    <a:pt x="984" y="278"/>
                    <a:pt x="985" y="272"/>
                  </a:cubicBezTo>
                  <a:close/>
                  <a:moveTo>
                    <a:pt x="995" y="241"/>
                  </a:moveTo>
                  <a:cubicBezTo>
                    <a:pt x="994" y="239"/>
                    <a:pt x="994" y="237"/>
                    <a:pt x="993" y="234"/>
                  </a:cubicBezTo>
                  <a:cubicBezTo>
                    <a:pt x="993" y="232"/>
                    <a:pt x="992" y="229"/>
                    <a:pt x="991" y="227"/>
                  </a:cubicBezTo>
                  <a:cubicBezTo>
                    <a:pt x="990" y="224"/>
                    <a:pt x="989" y="222"/>
                    <a:pt x="988" y="219"/>
                  </a:cubicBezTo>
                  <a:cubicBezTo>
                    <a:pt x="987" y="214"/>
                    <a:pt x="985" y="209"/>
                    <a:pt x="984" y="204"/>
                  </a:cubicBezTo>
                  <a:cubicBezTo>
                    <a:pt x="984" y="203"/>
                    <a:pt x="983" y="203"/>
                    <a:pt x="983" y="202"/>
                  </a:cubicBezTo>
                  <a:cubicBezTo>
                    <a:pt x="985" y="205"/>
                    <a:pt x="986" y="207"/>
                    <a:pt x="987" y="209"/>
                  </a:cubicBezTo>
                  <a:cubicBezTo>
                    <a:pt x="989" y="214"/>
                    <a:pt x="991" y="218"/>
                    <a:pt x="992" y="223"/>
                  </a:cubicBezTo>
                  <a:cubicBezTo>
                    <a:pt x="994" y="229"/>
                    <a:pt x="995" y="236"/>
                    <a:pt x="995" y="243"/>
                  </a:cubicBezTo>
                  <a:cubicBezTo>
                    <a:pt x="995" y="242"/>
                    <a:pt x="995" y="242"/>
                    <a:pt x="995" y="241"/>
                  </a:cubicBezTo>
                  <a:close/>
                  <a:moveTo>
                    <a:pt x="264" y="517"/>
                  </a:moveTo>
                  <a:cubicBezTo>
                    <a:pt x="264" y="517"/>
                    <a:pt x="263" y="517"/>
                    <a:pt x="263" y="517"/>
                  </a:cubicBezTo>
                  <a:cubicBezTo>
                    <a:pt x="264" y="514"/>
                    <a:pt x="264" y="511"/>
                    <a:pt x="265" y="508"/>
                  </a:cubicBezTo>
                  <a:cubicBezTo>
                    <a:pt x="266" y="507"/>
                    <a:pt x="266" y="505"/>
                    <a:pt x="267" y="504"/>
                  </a:cubicBezTo>
                  <a:cubicBezTo>
                    <a:pt x="268" y="502"/>
                    <a:pt x="268" y="501"/>
                    <a:pt x="269" y="500"/>
                  </a:cubicBezTo>
                  <a:cubicBezTo>
                    <a:pt x="273" y="496"/>
                    <a:pt x="276" y="492"/>
                    <a:pt x="280" y="488"/>
                  </a:cubicBezTo>
                  <a:cubicBezTo>
                    <a:pt x="283" y="485"/>
                    <a:pt x="286" y="482"/>
                    <a:pt x="290" y="479"/>
                  </a:cubicBezTo>
                  <a:cubicBezTo>
                    <a:pt x="290" y="479"/>
                    <a:pt x="290" y="479"/>
                    <a:pt x="290" y="478"/>
                  </a:cubicBezTo>
                  <a:cubicBezTo>
                    <a:pt x="292" y="477"/>
                    <a:pt x="294" y="475"/>
                    <a:pt x="295" y="474"/>
                  </a:cubicBezTo>
                  <a:cubicBezTo>
                    <a:pt x="293" y="477"/>
                    <a:pt x="291" y="480"/>
                    <a:pt x="289" y="482"/>
                  </a:cubicBezTo>
                  <a:cubicBezTo>
                    <a:pt x="288" y="484"/>
                    <a:pt x="287" y="485"/>
                    <a:pt x="286" y="487"/>
                  </a:cubicBezTo>
                  <a:cubicBezTo>
                    <a:pt x="282" y="491"/>
                    <a:pt x="279" y="495"/>
                    <a:pt x="275" y="499"/>
                  </a:cubicBezTo>
                  <a:cubicBezTo>
                    <a:pt x="273" y="501"/>
                    <a:pt x="271" y="504"/>
                    <a:pt x="269" y="507"/>
                  </a:cubicBezTo>
                  <a:cubicBezTo>
                    <a:pt x="267" y="509"/>
                    <a:pt x="266" y="512"/>
                    <a:pt x="265" y="515"/>
                  </a:cubicBezTo>
                  <a:cubicBezTo>
                    <a:pt x="264" y="516"/>
                    <a:pt x="264" y="516"/>
                    <a:pt x="264" y="517"/>
                  </a:cubicBezTo>
                  <a:close/>
                  <a:moveTo>
                    <a:pt x="310" y="757"/>
                  </a:moveTo>
                  <a:cubicBezTo>
                    <a:pt x="310" y="757"/>
                    <a:pt x="310" y="756"/>
                    <a:pt x="309" y="756"/>
                  </a:cubicBezTo>
                  <a:cubicBezTo>
                    <a:pt x="309" y="756"/>
                    <a:pt x="308" y="755"/>
                    <a:pt x="308" y="755"/>
                  </a:cubicBezTo>
                  <a:cubicBezTo>
                    <a:pt x="304" y="751"/>
                    <a:pt x="301" y="746"/>
                    <a:pt x="299" y="741"/>
                  </a:cubicBezTo>
                  <a:cubicBezTo>
                    <a:pt x="298" y="740"/>
                    <a:pt x="297" y="738"/>
                    <a:pt x="297" y="737"/>
                  </a:cubicBezTo>
                  <a:cubicBezTo>
                    <a:pt x="297" y="737"/>
                    <a:pt x="298" y="738"/>
                    <a:pt x="299" y="739"/>
                  </a:cubicBezTo>
                  <a:cubicBezTo>
                    <a:pt x="300" y="741"/>
                    <a:pt x="302" y="743"/>
                    <a:pt x="303" y="746"/>
                  </a:cubicBezTo>
                  <a:cubicBezTo>
                    <a:pt x="306" y="750"/>
                    <a:pt x="309" y="753"/>
                    <a:pt x="312" y="757"/>
                  </a:cubicBezTo>
                  <a:cubicBezTo>
                    <a:pt x="313" y="758"/>
                    <a:pt x="314" y="760"/>
                    <a:pt x="315" y="761"/>
                  </a:cubicBezTo>
                  <a:cubicBezTo>
                    <a:pt x="314" y="760"/>
                    <a:pt x="312" y="759"/>
                    <a:pt x="310" y="757"/>
                  </a:cubicBezTo>
                  <a:close/>
                  <a:moveTo>
                    <a:pt x="61" y="881"/>
                  </a:moveTo>
                  <a:cubicBezTo>
                    <a:pt x="60" y="878"/>
                    <a:pt x="59" y="876"/>
                    <a:pt x="58" y="873"/>
                  </a:cubicBezTo>
                  <a:cubicBezTo>
                    <a:pt x="58" y="872"/>
                    <a:pt x="57" y="871"/>
                    <a:pt x="57" y="870"/>
                  </a:cubicBezTo>
                  <a:cubicBezTo>
                    <a:pt x="57" y="869"/>
                    <a:pt x="57" y="868"/>
                    <a:pt x="57" y="866"/>
                  </a:cubicBezTo>
                  <a:cubicBezTo>
                    <a:pt x="57" y="865"/>
                    <a:pt x="57" y="864"/>
                    <a:pt x="57" y="862"/>
                  </a:cubicBezTo>
                  <a:cubicBezTo>
                    <a:pt x="59" y="869"/>
                    <a:pt x="62" y="876"/>
                    <a:pt x="64" y="882"/>
                  </a:cubicBezTo>
                  <a:cubicBezTo>
                    <a:pt x="66" y="885"/>
                    <a:pt x="67" y="888"/>
                    <a:pt x="68" y="891"/>
                  </a:cubicBezTo>
                  <a:cubicBezTo>
                    <a:pt x="65" y="888"/>
                    <a:pt x="63" y="885"/>
                    <a:pt x="61" y="881"/>
                  </a:cubicBezTo>
                  <a:close/>
                  <a:moveTo>
                    <a:pt x="34" y="752"/>
                  </a:moveTo>
                  <a:cubicBezTo>
                    <a:pt x="34" y="752"/>
                    <a:pt x="34" y="752"/>
                    <a:pt x="34" y="752"/>
                  </a:cubicBezTo>
                  <a:cubicBezTo>
                    <a:pt x="33" y="744"/>
                    <a:pt x="33" y="737"/>
                    <a:pt x="34" y="730"/>
                  </a:cubicBezTo>
                  <a:cubicBezTo>
                    <a:pt x="35" y="724"/>
                    <a:pt x="36" y="718"/>
                    <a:pt x="37" y="712"/>
                  </a:cubicBezTo>
                  <a:cubicBezTo>
                    <a:pt x="39" y="705"/>
                    <a:pt x="42" y="698"/>
                    <a:pt x="45" y="692"/>
                  </a:cubicBezTo>
                  <a:cubicBezTo>
                    <a:pt x="50" y="681"/>
                    <a:pt x="57" y="671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1"/>
                    <a:pt x="66" y="662"/>
                    <a:pt x="66" y="662"/>
                  </a:cubicBezTo>
                  <a:cubicBezTo>
                    <a:pt x="66" y="662"/>
                    <a:pt x="66" y="661"/>
                    <a:pt x="66" y="661"/>
                  </a:cubicBezTo>
                  <a:cubicBezTo>
                    <a:pt x="66" y="662"/>
                    <a:pt x="65" y="663"/>
                    <a:pt x="65" y="664"/>
                  </a:cubicBezTo>
                  <a:cubicBezTo>
                    <a:pt x="65" y="665"/>
                    <a:pt x="64" y="665"/>
                    <a:pt x="64" y="665"/>
                  </a:cubicBezTo>
                  <a:cubicBezTo>
                    <a:pt x="62" y="668"/>
                    <a:pt x="60" y="671"/>
                    <a:pt x="59" y="674"/>
                  </a:cubicBezTo>
                  <a:cubicBezTo>
                    <a:pt x="47" y="694"/>
                    <a:pt x="41" y="715"/>
                    <a:pt x="36" y="737"/>
                  </a:cubicBezTo>
                  <a:cubicBezTo>
                    <a:pt x="36" y="737"/>
                    <a:pt x="36" y="737"/>
                    <a:pt x="36" y="737"/>
                  </a:cubicBezTo>
                  <a:cubicBezTo>
                    <a:pt x="36" y="737"/>
                    <a:pt x="36" y="738"/>
                    <a:pt x="36" y="738"/>
                  </a:cubicBezTo>
                  <a:cubicBezTo>
                    <a:pt x="36" y="740"/>
                    <a:pt x="36" y="742"/>
                    <a:pt x="35" y="743"/>
                  </a:cubicBezTo>
                  <a:cubicBezTo>
                    <a:pt x="35" y="745"/>
                    <a:pt x="35" y="747"/>
                    <a:pt x="34" y="750"/>
                  </a:cubicBezTo>
                  <a:cubicBezTo>
                    <a:pt x="34" y="750"/>
                    <a:pt x="34" y="751"/>
                    <a:pt x="34" y="752"/>
                  </a:cubicBezTo>
                  <a:close/>
                  <a:moveTo>
                    <a:pt x="39" y="809"/>
                  </a:move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ubicBezTo>
                    <a:pt x="39" y="809"/>
                    <a:pt x="39" y="809"/>
                    <a:pt x="39" y="809"/>
                  </a:cubicBezTo>
                  <a:close/>
                  <a:moveTo>
                    <a:pt x="49" y="726"/>
                  </a:moveTo>
                  <a:cubicBezTo>
                    <a:pt x="49" y="726"/>
                    <a:pt x="49" y="726"/>
                    <a:pt x="49" y="726"/>
                  </a:cubicBezTo>
                  <a:cubicBezTo>
                    <a:pt x="51" y="722"/>
                    <a:pt x="53" y="717"/>
                    <a:pt x="55" y="713"/>
                  </a:cubicBezTo>
                  <a:cubicBezTo>
                    <a:pt x="64" y="695"/>
                    <a:pt x="76" y="678"/>
                    <a:pt x="89" y="664"/>
                  </a:cubicBezTo>
                  <a:cubicBezTo>
                    <a:pt x="94" y="659"/>
                    <a:pt x="99" y="655"/>
                    <a:pt x="104" y="651"/>
                  </a:cubicBezTo>
                  <a:cubicBezTo>
                    <a:pt x="95" y="660"/>
                    <a:pt x="87" y="669"/>
                    <a:pt x="80" y="679"/>
                  </a:cubicBezTo>
                  <a:cubicBezTo>
                    <a:pt x="72" y="690"/>
                    <a:pt x="64" y="700"/>
                    <a:pt x="58" y="711"/>
                  </a:cubicBezTo>
                  <a:cubicBezTo>
                    <a:pt x="56" y="714"/>
                    <a:pt x="55" y="716"/>
                    <a:pt x="53" y="719"/>
                  </a:cubicBezTo>
                  <a:cubicBezTo>
                    <a:pt x="52" y="721"/>
                    <a:pt x="51" y="724"/>
                    <a:pt x="49" y="726"/>
                  </a:cubicBezTo>
                  <a:close/>
                  <a:moveTo>
                    <a:pt x="297" y="638"/>
                  </a:moveTo>
                  <a:cubicBezTo>
                    <a:pt x="296" y="638"/>
                    <a:pt x="296" y="638"/>
                    <a:pt x="296" y="638"/>
                  </a:cubicBezTo>
                  <a:cubicBezTo>
                    <a:pt x="296" y="638"/>
                    <a:pt x="296" y="638"/>
                    <a:pt x="297" y="638"/>
                  </a:cubicBezTo>
                  <a:cubicBezTo>
                    <a:pt x="297" y="638"/>
                    <a:pt x="297" y="638"/>
                    <a:pt x="297" y="638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297" y="639"/>
                    <a:pt x="297" y="639"/>
                    <a:pt x="297" y="639"/>
                  </a:cubicBezTo>
                  <a:cubicBezTo>
                    <a:pt x="320" y="648"/>
                    <a:pt x="341" y="661"/>
                    <a:pt x="361" y="675"/>
                  </a:cubicBezTo>
                  <a:cubicBezTo>
                    <a:pt x="373" y="685"/>
                    <a:pt x="385" y="696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9" y="714"/>
                    <a:pt x="402" y="720"/>
                    <a:pt x="404" y="725"/>
                  </a:cubicBezTo>
                  <a:cubicBezTo>
                    <a:pt x="407" y="732"/>
                    <a:pt x="409" y="738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0" y="746"/>
                    <a:pt x="410" y="746"/>
                    <a:pt x="410" y="746"/>
                  </a:cubicBezTo>
                  <a:cubicBezTo>
                    <a:pt x="411" y="749"/>
                    <a:pt x="411" y="753"/>
                    <a:pt x="410" y="757"/>
                  </a:cubicBezTo>
                  <a:cubicBezTo>
                    <a:pt x="410" y="759"/>
                    <a:pt x="409" y="761"/>
                    <a:pt x="409" y="763"/>
                  </a:cubicBezTo>
                  <a:cubicBezTo>
                    <a:pt x="408" y="764"/>
                    <a:pt x="407" y="766"/>
                    <a:pt x="406" y="767"/>
                  </a:cubicBezTo>
                  <a:cubicBezTo>
                    <a:pt x="406" y="768"/>
                    <a:pt x="405" y="769"/>
                    <a:pt x="404" y="770"/>
                  </a:cubicBezTo>
                  <a:cubicBezTo>
                    <a:pt x="402" y="771"/>
                    <a:pt x="401" y="771"/>
                    <a:pt x="400" y="772"/>
                  </a:cubicBezTo>
                  <a:cubicBezTo>
                    <a:pt x="398" y="773"/>
                    <a:pt x="396" y="773"/>
                    <a:pt x="394" y="774"/>
                  </a:cubicBezTo>
                  <a:cubicBezTo>
                    <a:pt x="390" y="774"/>
                    <a:pt x="386" y="774"/>
                    <a:pt x="382" y="774"/>
                  </a:cubicBezTo>
                  <a:cubicBezTo>
                    <a:pt x="376" y="773"/>
                    <a:pt x="370" y="771"/>
                    <a:pt x="364" y="768"/>
                  </a:cubicBezTo>
                  <a:cubicBezTo>
                    <a:pt x="364" y="768"/>
                    <a:pt x="364" y="769"/>
                    <a:pt x="365" y="769"/>
                  </a:cubicBezTo>
                  <a:cubicBezTo>
                    <a:pt x="364" y="769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64" y="768"/>
                    <a:pt x="364" y="768"/>
                    <a:pt x="364" y="768"/>
                  </a:cubicBezTo>
                  <a:cubicBezTo>
                    <a:pt x="351" y="763"/>
                    <a:pt x="339" y="755"/>
                    <a:pt x="328" y="747"/>
                  </a:cubicBezTo>
                  <a:cubicBezTo>
                    <a:pt x="315" y="736"/>
                    <a:pt x="302" y="725"/>
                    <a:pt x="292" y="711"/>
                  </a:cubicBezTo>
                  <a:cubicBezTo>
                    <a:pt x="292" y="711"/>
                    <a:pt x="292" y="712"/>
                    <a:pt x="292" y="712"/>
                  </a:cubicBezTo>
                  <a:cubicBezTo>
                    <a:pt x="284" y="701"/>
                    <a:pt x="276" y="688"/>
                    <a:pt x="271" y="675"/>
                  </a:cubicBezTo>
                  <a:cubicBezTo>
                    <a:pt x="265" y="661"/>
                    <a:pt x="261" y="646"/>
                    <a:pt x="259" y="631"/>
                  </a:cubicBezTo>
                  <a:cubicBezTo>
                    <a:pt x="259" y="629"/>
                    <a:pt x="258" y="627"/>
                    <a:pt x="258" y="626"/>
                  </a:cubicBezTo>
                  <a:cubicBezTo>
                    <a:pt x="271" y="629"/>
                    <a:pt x="284" y="633"/>
                    <a:pt x="297" y="638"/>
                  </a:cubicBezTo>
                  <a:close/>
                  <a:moveTo>
                    <a:pt x="425" y="736"/>
                  </a:moveTo>
                  <a:cubicBezTo>
                    <a:pt x="425" y="733"/>
                    <a:pt x="424" y="729"/>
                    <a:pt x="424" y="725"/>
                  </a:cubicBezTo>
                  <a:cubicBezTo>
                    <a:pt x="425" y="728"/>
                    <a:pt x="427" y="730"/>
                    <a:pt x="429" y="732"/>
                  </a:cubicBezTo>
                  <a:cubicBezTo>
                    <a:pt x="428" y="736"/>
                    <a:pt x="427" y="741"/>
                    <a:pt x="426" y="745"/>
                  </a:cubicBezTo>
                  <a:cubicBezTo>
                    <a:pt x="426" y="747"/>
                    <a:pt x="425" y="748"/>
                    <a:pt x="425" y="750"/>
                  </a:cubicBezTo>
                  <a:cubicBezTo>
                    <a:pt x="425" y="750"/>
                    <a:pt x="425" y="750"/>
                    <a:pt x="425" y="750"/>
                  </a:cubicBezTo>
                  <a:cubicBezTo>
                    <a:pt x="425" y="750"/>
                    <a:pt x="425" y="749"/>
                    <a:pt x="425" y="749"/>
                  </a:cubicBezTo>
                  <a:cubicBezTo>
                    <a:pt x="425" y="749"/>
                    <a:pt x="425" y="749"/>
                    <a:pt x="425" y="748"/>
                  </a:cubicBezTo>
                  <a:cubicBezTo>
                    <a:pt x="425" y="748"/>
                    <a:pt x="425" y="747"/>
                    <a:pt x="425" y="747"/>
                  </a:cubicBezTo>
                  <a:cubicBezTo>
                    <a:pt x="425" y="743"/>
                    <a:pt x="425" y="740"/>
                    <a:pt x="425" y="736"/>
                  </a:cubicBezTo>
                  <a:close/>
                  <a:moveTo>
                    <a:pt x="237" y="628"/>
                  </a:moveTo>
                  <a:cubicBezTo>
                    <a:pt x="239" y="631"/>
                    <a:pt x="240" y="633"/>
                    <a:pt x="241" y="636"/>
                  </a:cubicBezTo>
                  <a:cubicBezTo>
                    <a:pt x="241" y="642"/>
                    <a:pt x="242" y="648"/>
                    <a:pt x="243" y="654"/>
                  </a:cubicBezTo>
                  <a:cubicBezTo>
                    <a:pt x="243" y="660"/>
                    <a:pt x="244" y="666"/>
                    <a:pt x="245" y="672"/>
                  </a:cubicBezTo>
                  <a:cubicBezTo>
                    <a:pt x="245" y="672"/>
                    <a:pt x="245" y="672"/>
                    <a:pt x="245" y="673"/>
                  </a:cubicBezTo>
                  <a:cubicBezTo>
                    <a:pt x="243" y="668"/>
                    <a:pt x="242" y="663"/>
                    <a:pt x="241" y="658"/>
                  </a:cubicBezTo>
                  <a:cubicBezTo>
                    <a:pt x="238" y="647"/>
                    <a:pt x="236" y="636"/>
                    <a:pt x="235" y="625"/>
                  </a:cubicBezTo>
                  <a:cubicBezTo>
                    <a:pt x="235" y="624"/>
                    <a:pt x="235" y="624"/>
                    <a:pt x="235" y="623"/>
                  </a:cubicBezTo>
                  <a:cubicBezTo>
                    <a:pt x="236" y="625"/>
                    <a:pt x="236" y="627"/>
                    <a:pt x="237" y="628"/>
                  </a:cubicBezTo>
                  <a:close/>
                  <a:moveTo>
                    <a:pt x="398" y="682"/>
                  </a:moveTo>
                  <a:cubicBezTo>
                    <a:pt x="404" y="686"/>
                    <a:pt x="409" y="691"/>
                    <a:pt x="415" y="696"/>
                  </a:cubicBezTo>
                  <a:cubicBezTo>
                    <a:pt x="415" y="697"/>
                    <a:pt x="416" y="698"/>
                    <a:pt x="417" y="699"/>
                  </a:cubicBezTo>
                  <a:cubicBezTo>
                    <a:pt x="417" y="699"/>
                    <a:pt x="416" y="699"/>
                    <a:pt x="416" y="699"/>
                  </a:cubicBezTo>
                  <a:cubicBezTo>
                    <a:pt x="414" y="697"/>
                    <a:pt x="411" y="696"/>
                    <a:pt x="409" y="694"/>
                  </a:cubicBezTo>
                  <a:cubicBezTo>
                    <a:pt x="407" y="692"/>
                    <a:pt x="405" y="690"/>
                    <a:pt x="403" y="688"/>
                  </a:cubicBezTo>
                  <a:cubicBezTo>
                    <a:pt x="400" y="687"/>
                    <a:pt x="398" y="685"/>
                    <a:pt x="395" y="683"/>
                  </a:cubicBezTo>
                  <a:cubicBezTo>
                    <a:pt x="392" y="681"/>
                    <a:pt x="389" y="679"/>
                    <a:pt x="386" y="677"/>
                  </a:cubicBezTo>
                  <a:cubicBezTo>
                    <a:pt x="381" y="673"/>
                    <a:pt x="376" y="669"/>
                    <a:pt x="371" y="665"/>
                  </a:cubicBezTo>
                  <a:cubicBezTo>
                    <a:pt x="366" y="662"/>
                    <a:pt x="361" y="658"/>
                    <a:pt x="356" y="654"/>
                  </a:cubicBezTo>
                  <a:cubicBezTo>
                    <a:pt x="358" y="655"/>
                    <a:pt x="360" y="656"/>
                    <a:pt x="361" y="657"/>
                  </a:cubicBezTo>
                  <a:cubicBezTo>
                    <a:pt x="368" y="660"/>
                    <a:pt x="375" y="664"/>
                    <a:pt x="381" y="668"/>
                  </a:cubicBezTo>
                  <a:cubicBezTo>
                    <a:pt x="387" y="672"/>
                    <a:pt x="393" y="677"/>
                    <a:pt x="398" y="682"/>
                  </a:cubicBezTo>
                  <a:close/>
                  <a:moveTo>
                    <a:pt x="530" y="425"/>
                  </a:moveTo>
                  <a:cubicBezTo>
                    <a:pt x="531" y="425"/>
                    <a:pt x="531" y="425"/>
                    <a:pt x="531" y="425"/>
                  </a:cubicBezTo>
                  <a:cubicBezTo>
                    <a:pt x="533" y="425"/>
                    <a:pt x="535" y="425"/>
                    <a:pt x="537" y="425"/>
                  </a:cubicBezTo>
                  <a:cubicBezTo>
                    <a:pt x="543" y="424"/>
                    <a:pt x="548" y="424"/>
                    <a:pt x="554" y="424"/>
                  </a:cubicBezTo>
                  <a:cubicBezTo>
                    <a:pt x="559" y="424"/>
                    <a:pt x="564" y="424"/>
                    <a:pt x="570" y="423"/>
                  </a:cubicBezTo>
                  <a:cubicBezTo>
                    <a:pt x="575" y="423"/>
                    <a:pt x="581" y="423"/>
                    <a:pt x="587" y="423"/>
                  </a:cubicBezTo>
                  <a:cubicBezTo>
                    <a:pt x="591" y="423"/>
                    <a:pt x="596" y="423"/>
                    <a:pt x="601" y="423"/>
                  </a:cubicBezTo>
                  <a:cubicBezTo>
                    <a:pt x="606" y="424"/>
                    <a:pt x="611" y="425"/>
                    <a:pt x="616" y="426"/>
                  </a:cubicBezTo>
                  <a:cubicBezTo>
                    <a:pt x="619" y="426"/>
                    <a:pt x="623" y="427"/>
                    <a:pt x="627" y="427"/>
                  </a:cubicBezTo>
                  <a:cubicBezTo>
                    <a:pt x="628" y="427"/>
                    <a:pt x="629" y="428"/>
                    <a:pt x="630" y="428"/>
                  </a:cubicBezTo>
                  <a:cubicBezTo>
                    <a:pt x="628" y="428"/>
                    <a:pt x="627" y="428"/>
                    <a:pt x="625" y="428"/>
                  </a:cubicBezTo>
                  <a:cubicBezTo>
                    <a:pt x="617" y="429"/>
                    <a:pt x="610" y="429"/>
                    <a:pt x="602" y="430"/>
                  </a:cubicBezTo>
                  <a:cubicBezTo>
                    <a:pt x="588" y="430"/>
                    <a:pt x="573" y="430"/>
                    <a:pt x="559" y="429"/>
                  </a:cubicBezTo>
                  <a:cubicBezTo>
                    <a:pt x="556" y="428"/>
                    <a:pt x="553" y="428"/>
                    <a:pt x="549" y="428"/>
                  </a:cubicBezTo>
                  <a:cubicBezTo>
                    <a:pt x="546" y="428"/>
                    <a:pt x="542" y="428"/>
                    <a:pt x="539" y="428"/>
                  </a:cubicBezTo>
                  <a:cubicBezTo>
                    <a:pt x="534" y="427"/>
                    <a:pt x="529" y="427"/>
                    <a:pt x="524" y="426"/>
                  </a:cubicBezTo>
                  <a:cubicBezTo>
                    <a:pt x="526" y="425"/>
                    <a:pt x="528" y="425"/>
                    <a:pt x="530" y="425"/>
                  </a:cubicBezTo>
                  <a:close/>
                  <a:moveTo>
                    <a:pt x="205" y="575"/>
                  </a:moveTo>
                  <a:cubicBezTo>
                    <a:pt x="205" y="573"/>
                    <a:pt x="205" y="570"/>
                    <a:pt x="205" y="568"/>
                  </a:cubicBezTo>
                  <a:cubicBezTo>
                    <a:pt x="205" y="560"/>
                    <a:pt x="205" y="551"/>
                    <a:pt x="206" y="543"/>
                  </a:cubicBezTo>
                  <a:cubicBezTo>
                    <a:pt x="206" y="538"/>
                    <a:pt x="207" y="533"/>
                    <a:pt x="208" y="528"/>
                  </a:cubicBezTo>
                  <a:cubicBezTo>
                    <a:pt x="209" y="525"/>
                    <a:pt x="210" y="523"/>
                    <a:pt x="211" y="520"/>
                  </a:cubicBezTo>
                  <a:cubicBezTo>
                    <a:pt x="211" y="525"/>
                    <a:pt x="211" y="530"/>
                    <a:pt x="211" y="535"/>
                  </a:cubicBezTo>
                  <a:cubicBezTo>
                    <a:pt x="211" y="535"/>
                    <a:pt x="211" y="535"/>
                    <a:pt x="211" y="535"/>
                  </a:cubicBezTo>
                  <a:cubicBezTo>
                    <a:pt x="210" y="537"/>
                    <a:pt x="210" y="538"/>
                    <a:pt x="210" y="540"/>
                  </a:cubicBezTo>
                  <a:cubicBezTo>
                    <a:pt x="210" y="543"/>
                    <a:pt x="210" y="546"/>
                    <a:pt x="210" y="549"/>
                  </a:cubicBezTo>
                  <a:cubicBezTo>
                    <a:pt x="210" y="552"/>
                    <a:pt x="210" y="555"/>
                    <a:pt x="210" y="559"/>
                  </a:cubicBezTo>
                  <a:cubicBezTo>
                    <a:pt x="209" y="564"/>
                    <a:pt x="207" y="569"/>
                    <a:pt x="205" y="575"/>
                  </a:cubicBezTo>
                  <a:close/>
                  <a:moveTo>
                    <a:pt x="187" y="596"/>
                  </a:moveTo>
                  <a:cubicBezTo>
                    <a:pt x="185" y="597"/>
                    <a:pt x="183" y="597"/>
                    <a:pt x="181" y="598"/>
                  </a:cubicBezTo>
                  <a:cubicBezTo>
                    <a:pt x="181" y="598"/>
                    <a:pt x="181" y="598"/>
                    <a:pt x="181" y="598"/>
                  </a:cubicBezTo>
                  <a:cubicBezTo>
                    <a:pt x="180" y="598"/>
                    <a:pt x="180" y="598"/>
                    <a:pt x="179" y="598"/>
                  </a:cubicBezTo>
                  <a:cubicBezTo>
                    <a:pt x="177" y="598"/>
                    <a:pt x="174" y="598"/>
                    <a:pt x="172" y="598"/>
                  </a:cubicBezTo>
                  <a:cubicBezTo>
                    <a:pt x="166" y="598"/>
                    <a:pt x="160" y="598"/>
                    <a:pt x="154" y="599"/>
                  </a:cubicBezTo>
                  <a:cubicBezTo>
                    <a:pt x="166" y="596"/>
                    <a:pt x="178" y="595"/>
                    <a:pt x="190" y="594"/>
                  </a:cubicBezTo>
                  <a:cubicBezTo>
                    <a:pt x="189" y="595"/>
                    <a:pt x="188" y="595"/>
                    <a:pt x="187" y="596"/>
                  </a:cubicBezTo>
                  <a:close/>
                  <a:moveTo>
                    <a:pt x="60" y="755"/>
                  </a:moveTo>
                  <a:cubicBezTo>
                    <a:pt x="57" y="765"/>
                    <a:pt x="56" y="775"/>
                    <a:pt x="54" y="786"/>
                  </a:cubicBezTo>
                  <a:cubicBezTo>
                    <a:pt x="54" y="790"/>
                    <a:pt x="54" y="794"/>
                    <a:pt x="54" y="799"/>
                  </a:cubicBezTo>
                  <a:cubicBezTo>
                    <a:pt x="53" y="792"/>
                    <a:pt x="53" y="786"/>
                    <a:pt x="54" y="779"/>
                  </a:cubicBezTo>
                  <a:cubicBezTo>
                    <a:pt x="54" y="776"/>
                    <a:pt x="54" y="773"/>
                    <a:pt x="55" y="769"/>
                  </a:cubicBezTo>
                  <a:cubicBezTo>
                    <a:pt x="57" y="763"/>
                    <a:pt x="59" y="757"/>
                    <a:pt x="62" y="751"/>
                  </a:cubicBezTo>
                  <a:cubicBezTo>
                    <a:pt x="62" y="750"/>
                    <a:pt x="62" y="750"/>
                    <a:pt x="62" y="750"/>
                  </a:cubicBezTo>
                  <a:cubicBezTo>
                    <a:pt x="61" y="752"/>
                    <a:pt x="61" y="753"/>
                    <a:pt x="60" y="755"/>
                  </a:cubicBezTo>
                  <a:close/>
                  <a:moveTo>
                    <a:pt x="239" y="693"/>
                  </a:moveTo>
                  <a:cubicBezTo>
                    <a:pt x="241" y="695"/>
                    <a:pt x="243" y="697"/>
                    <a:pt x="245" y="699"/>
                  </a:cubicBezTo>
                  <a:cubicBezTo>
                    <a:pt x="249" y="703"/>
                    <a:pt x="253" y="707"/>
                    <a:pt x="257" y="711"/>
                  </a:cubicBezTo>
                  <a:cubicBezTo>
                    <a:pt x="259" y="712"/>
                    <a:pt x="260" y="713"/>
                    <a:pt x="261" y="715"/>
                  </a:cubicBezTo>
                  <a:cubicBezTo>
                    <a:pt x="261" y="715"/>
                    <a:pt x="261" y="715"/>
                    <a:pt x="261" y="715"/>
                  </a:cubicBezTo>
                  <a:cubicBezTo>
                    <a:pt x="256" y="711"/>
                    <a:pt x="251" y="707"/>
                    <a:pt x="246" y="703"/>
                  </a:cubicBezTo>
                  <a:cubicBezTo>
                    <a:pt x="242" y="698"/>
                    <a:pt x="239" y="693"/>
                    <a:pt x="236" y="688"/>
                  </a:cubicBezTo>
                  <a:cubicBezTo>
                    <a:pt x="237" y="690"/>
                    <a:pt x="238" y="691"/>
                    <a:pt x="239" y="693"/>
                  </a:cubicBezTo>
                  <a:close/>
                  <a:moveTo>
                    <a:pt x="397" y="795"/>
                  </a:moveTo>
                  <a:cubicBezTo>
                    <a:pt x="398" y="794"/>
                    <a:pt x="400" y="794"/>
                    <a:pt x="401" y="794"/>
                  </a:cubicBezTo>
                  <a:cubicBezTo>
                    <a:pt x="402" y="794"/>
                    <a:pt x="404" y="794"/>
                    <a:pt x="405" y="794"/>
                  </a:cubicBezTo>
                  <a:cubicBezTo>
                    <a:pt x="409" y="795"/>
                    <a:pt x="413" y="796"/>
                    <a:pt x="417" y="797"/>
                  </a:cubicBezTo>
                  <a:cubicBezTo>
                    <a:pt x="410" y="798"/>
                    <a:pt x="404" y="798"/>
                    <a:pt x="397" y="798"/>
                  </a:cubicBezTo>
                  <a:cubicBezTo>
                    <a:pt x="391" y="798"/>
                    <a:pt x="384" y="798"/>
                    <a:pt x="377" y="796"/>
                  </a:cubicBezTo>
                  <a:cubicBezTo>
                    <a:pt x="384" y="796"/>
                    <a:pt x="390" y="796"/>
                    <a:pt x="397" y="795"/>
                  </a:cubicBezTo>
                  <a:close/>
                  <a:moveTo>
                    <a:pt x="258" y="590"/>
                  </a:move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ubicBezTo>
                    <a:pt x="258" y="590"/>
                    <a:pt x="258" y="590"/>
                    <a:pt x="258" y="590"/>
                  </a:cubicBezTo>
                  <a:close/>
                  <a:moveTo>
                    <a:pt x="957" y="139"/>
                  </a:moveTo>
                  <a:cubicBezTo>
                    <a:pt x="963" y="147"/>
                    <a:pt x="969" y="156"/>
                    <a:pt x="974" y="164"/>
                  </a:cubicBezTo>
                  <a:cubicBezTo>
                    <a:pt x="971" y="162"/>
                    <a:pt x="969" y="159"/>
                    <a:pt x="967" y="156"/>
                  </a:cubicBezTo>
                  <a:cubicBezTo>
                    <a:pt x="965" y="154"/>
                    <a:pt x="963" y="152"/>
                    <a:pt x="961" y="150"/>
                  </a:cubicBezTo>
                  <a:cubicBezTo>
                    <a:pt x="957" y="144"/>
                    <a:pt x="953" y="138"/>
                    <a:pt x="949" y="132"/>
                  </a:cubicBezTo>
                  <a:cubicBezTo>
                    <a:pt x="948" y="130"/>
                    <a:pt x="946" y="127"/>
                    <a:pt x="945" y="125"/>
                  </a:cubicBezTo>
                  <a:cubicBezTo>
                    <a:pt x="949" y="130"/>
                    <a:pt x="953" y="134"/>
                    <a:pt x="957" y="139"/>
                  </a:cubicBezTo>
                  <a:close/>
                  <a:moveTo>
                    <a:pt x="932" y="45"/>
                  </a:moveTo>
                  <a:cubicBezTo>
                    <a:pt x="938" y="46"/>
                    <a:pt x="944" y="48"/>
                    <a:pt x="950" y="49"/>
                  </a:cubicBezTo>
                  <a:cubicBezTo>
                    <a:pt x="945" y="49"/>
                    <a:pt x="940" y="49"/>
                    <a:pt x="935" y="48"/>
                  </a:cubicBezTo>
                  <a:cubicBezTo>
                    <a:pt x="928" y="46"/>
                    <a:pt x="921" y="44"/>
                    <a:pt x="914" y="42"/>
                  </a:cubicBezTo>
                  <a:cubicBezTo>
                    <a:pt x="914" y="42"/>
                    <a:pt x="914" y="42"/>
                    <a:pt x="914" y="42"/>
                  </a:cubicBezTo>
                  <a:cubicBezTo>
                    <a:pt x="913" y="42"/>
                    <a:pt x="912" y="42"/>
                    <a:pt x="911" y="41"/>
                  </a:cubicBezTo>
                  <a:cubicBezTo>
                    <a:pt x="910" y="41"/>
                    <a:pt x="909" y="41"/>
                    <a:pt x="909" y="40"/>
                  </a:cubicBezTo>
                  <a:cubicBezTo>
                    <a:pt x="908" y="40"/>
                    <a:pt x="908" y="40"/>
                    <a:pt x="908" y="40"/>
                  </a:cubicBezTo>
                  <a:cubicBezTo>
                    <a:pt x="916" y="42"/>
                    <a:pt x="924" y="43"/>
                    <a:pt x="932" y="45"/>
                  </a:cubicBezTo>
                  <a:close/>
                  <a:moveTo>
                    <a:pt x="968" y="197"/>
                  </a:moveTo>
                  <a:cubicBezTo>
                    <a:pt x="964" y="188"/>
                    <a:pt x="958" y="179"/>
                    <a:pt x="953" y="171"/>
                  </a:cubicBezTo>
                  <a:cubicBezTo>
                    <a:pt x="953" y="172"/>
                    <a:pt x="954" y="173"/>
                    <a:pt x="955" y="174"/>
                  </a:cubicBezTo>
                  <a:cubicBezTo>
                    <a:pt x="960" y="178"/>
                    <a:pt x="964" y="183"/>
                    <a:pt x="967" y="189"/>
                  </a:cubicBezTo>
                  <a:cubicBezTo>
                    <a:pt x="968" y="192"/>
                    <a:pt x="969" y="196"/>
                    <a:pt x="971" y="199"/>
                  </a:cubicBezTo>
                  <a:cubicBezTo>
                    <a:pt x="971" y="199"/>
                    <a:pt x="971" y="199"/>
                    <a:pt x="971" y="199"/>
                  </a:cubicBezTo>
                  <a:cubicBezTo>
                    <a:pt x="971" y="200"/>
                    <a:pt x="971" y="200"/>
                    <a:pt x="971" y="200"/>
                  </a:cubicBezTo>
                  <a:cubicBezTo>
                    <a:pt x="971" y="202"/>
                    <a:pt x="971" y="204"/>
                    <a:pt x="971" y="206"/>
                  </a:cubicBezTo>
                  <a:cubicBezTo>
                    <a:pt x="970" y="203"/>
                    <a:pt x="969" y="200"/>
                    <a:pt x="968" y="197"/>
                  </a:cubicBezTo>
                  <a:close/>
                  <a:moveTo>
                    <a:pt x="949" y="329"/>
                  </a:moveTo>
                  <a:cubicBezTo>
                    <a:pt x="956" y="322"/>
                    <a:pt x="961" y="314"/>
                    <a:pt x="966" y="305"/>
                  </a:cubicBezTo>
                  <a:cubicBezTo>
                    <a:pt x="969" y="299"/>
                    <a:pt x="972" y="291"/>
                    <a:pt x="974" y="284"/>
                  </a:cubicBezTo>
                  <a:cubicBezTo>
                    <a:pt x="973" y="287"/>
                    <a:pt x="973" y="290"/>
                    <a:pt x="972" y="293"/>
                  </a:cubicBezTo>
                  <a:cubicBezTo>
                    <a:pt x="971" y="298"/>
                    <a:pt x="969" y="302"/>
                    <a:pt x="967" y="307"/>
                  </a:cubicBezTo>
                  <a:cubicBezTo>
                    <a:pt x="963" y="314"/>
                    <a:pt x="959" y="320"/>
                    <a:pt x="953" y="326"/>
                  </a:cubicBezTo>
                  <a:cubicBezTo>
                    <a:pt x="951" y="328"/>
                    <a:pt x="949" y="330"/>
                    <a:pt x="946" y="332"/>
                  </a:cubicBezTo>
                  <a:cubicBezTo>
                    <a:pt x="947" y="331"/>
                    <a:pt x="948" y="330"/>
                    <a:pt x="949" y="329"/>
                  </a:cubicBezTo>
                  <a:close/>
                  <a:moveTo>
                    <a:pt x="739" y="392"/>
                  </a:moveTo>
                  <a:cubicBezTo>
                    <a:pt x="746" y="392"/>
                    <a:pt x="753" y="392"/>
                    <a:pt x="760" y="392"/>
                  </a:cubicBezTo>
                  <a:cubicBezTo>
                    <a:pt x="761" y="392"/>
                    <a:pt x="762" y="392"/>
                    <a:pt x="763" y="392"/>
                  </a:cubicBezTo>
                  <a:cubicBezTo>
                    <a:pt x="755" y="393"/>
                    <a:pt x="748" y="394"/>
                    <a:pt x="740" y="395"/>
                  </a:cubicBezTo>
                  <a:cubicBezTo>
                    <a:pt x="736" y="396"/>
                    <a:pt x="733" y="396"/>
                    <a:pt x="729" y="396"/>
                  </a:cubicBezTo>
                  <a:cubicBezTo>
                    <a:pt x="726" y="396"/>
                    <a:pt x="723" y="396"/>
                    <a:pt x="720" y="396"/>
                  </a:cubicBezTo>
                  <a:cubicBezTo>
                    <a:pt x="719" y="396"/>
                    <a:pt x="717" y="396"/>
                    <a:pt x="716" y="396"/>
                  </a:cubicBezTo>
                  <a:cubicBezTo>
                    <a:pt x="708" y="396"/>
                    <a:pt x="700" y="396"/>
                    <a:pt x="692" y="396"/>
                  </a:cubicBezTo>
                  <a:cubicBezTo>
                    <a:pt x="688" y="396"/>
                    <a:pt x="684" y="395"/>
                    <a:pt x="680" y="395"/>
                  </a:cubicBezTo>
                  <a:cubicBezTo>
                    <a:pt x="685" y="394"/>
                    <a:pt x="690" y="394"/>
                    <a:pt x="694" y="393"/>
                  </a:cubicBezTo>
                  <a:cubicBezTo>
                    <a:pt x="709" y="392"/>
                    <a:pt x="724" y="392"/>
                    <a:pt x="739" y="392"/>
                  </a:cubicBezTo>
                  <a:close/>
                  <a:moveTo>
                    <a:pt x="466" y="763"/>
                  </a:move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6" y="764"/>
                    <a:pt x="466" y="764"/>
                    <a:pt x="466" y="764"/>
                  </a:cubicBezTo>
                  <a:cubicBezTo>
                    <a:pt x="465" y="770"/>
                    <a:pt x="464" y="776"/>
                    <a:pt x="461" y="781"/>
                  </a:cubicBezTo>
                  <a:cubicBezTo>
                    <a:pt x="460" y="785"/>
                    <a:pt x="458" y="788"/>
                    <a:pt x="455" y="792"/>
                  </a:cubicBezTo>
                  <a:cubicBezTo>
                    <a:pt x="453" y="794"/>
                    <a:pt x="451" y="796"/>
                    <a:pt x="449" y="799"/>
                  </a:cubicBezTo>
                  <a:cubicBezTo>
                    <a:pt x="446" y="801"/>
                    <a:pt x="443" y="802"/>
                    <a:pt x="439" y="804"/>
                  </a:cubicBezTo>
                  <a:cubicBezTo>
                    <a:pt x="437" y="805"/>
                    <a:pt x="434" y="806"/>
                    <a:pt x="431" y="806"/>
                  </a:cubicBezTo>
                  <a:cubicBezTo>
                    <a:pt x="437" y="802"/>
                    <a:pt x="442" y="798"/>
                    <a:pt x="448" y="793"/>
                  </a:cubicBezTo>
                  <a:cubicBezTo>
                    <a:pt x="452" y="790"/>
                    <a:pt x="455" y="787"/>
                    <a:pt x="458" y="783"/>
                  </a:cubicBezTo>
                  <a:cubicBezTo>
                    <a:pt x="460" y="781"/>
                    <a:pt x="461" y="779"/>
                    <a:pt x="462" y="776"/>
                  </a:cubicBezTo>
                  <a:cubicBezTo>
                    <a:pt x="463" y="773"/>
                    <a:pt x="464" y="771"/>
                    <a:pt x="465" y="768"/>
                  </a:cubicBezTo>
                  <a:cubicBezTo>
                    <a:pt x="465" y="766"/>
                    <a:pt x="466" y="764"/>
                    <a:pt x="466" y="762"/>
                  </a:cubicBezTo>
                  <a:cubicBezTo>
                    <a:pt x="466" y="763"/>
                    <a:pt x="466" y="763"/>
                    <a:pt x="466" y="763"/>
                  </a:cubicBezTo>
                  <a:close/>
                  <a:moveTo>
                    <a:pt x="359" y="629"/>
                  </a:moveTo>
                  <a:cubicBezTo>
                    <a:pt x="362" y="631"/>
                    <a:pt x="364" y="632"/>
                    <a:pt x="367" y="634"/>
                  </a:cubicBezTo>
                  <a:cubicBezTo>
                    <a:pt x="359" y="631"/>
                    <a:pt x="352" y="628"/>
                    <a:pt x="344" y="625"/>
                  </a:cubicBezTo>
                  <a:cubicBezTo>
                    <a:pt x="344" y="625"/>
                    <a:pt x="344" y="625"/>
                    <a:pt x="344" y="625"/>
                  </a:cubicBezTo>
                  <a:cubicBezTo>
                    <a:pt x="342" y="624"/>
                    <a:pt x="339" y="622"/>
                    <a:pt x="337" y="621"/>
                  </a:cubicBezTo>
                  <a:cubicBezTo>
                    <a:pt x="335" y="620"/>
                    <a:pt x="334" y="619"/>
                    <a:pt x="333" y="618"/>
                  </a:cubicBezTo>
                  <a:cubicBezTo>
                    <a:pt x="333" y="619"/>
                    <a:pt x="333" y="619"/>
                    <a:pt x="333" y="619"/>
                  </a:cubicBezTo>
                  <a:cubicBezTo>
                    <a:pt x="336" y="620"/>
                    <a:pt x="339" y="620"/>
                    <a:pt x="342" y="621"/>
                  </a:cubicBezTo>
                  <a:cubicBezTo>
                    <a:pt x="341" y="621"/>
                    <a:pt x="341" y="621"/>
                    <a:pt x="341" y="621"/>
                  </a:cubicBezTo>
                  <a:cubicBezTo>
                    <a:pt x="344" y="622"/>
                    <a:pt x="347" y="623"/>
                    <a:pt x="350" y="625"/>
                  </a:cubicBezTo>
                  <a:cubicBezTo>
                    <a:pt x="353" y="626"/>
                    <a:pt x="356" y="628"/>
                    <a:pt x="359" y="629"/>
                  </a:cubicBezTo>
                  <a:close/>
                  <a:moveTo>
                    <a:pt x="264" y="534"/>
                  </a:moveTo>
                  <a:cubicBezTo>
                    <a:pt x="264" y="534"/>
                    <a:pt x="264" y="534"/>
                    <a:pt x="264" y="534"/>
                  </a:cubicBezTo>
                  <a:cubicBezTo>
                    <a:pt x="264" y="534"/>
                    <a:pt x="264" y="534"/>
                    <a:pt x="264" y="533"/>
                  </a:cubicBezTo>
                  <a:cubicBezTo>
                    <a:pt x="264" y="534"/>
                    <a:pt x="264" y="534"/>
                    <a:pt x="264" y="534"/>
                  </a:cubicBezTo>
                  <a:close/>
                  <a:moveTo>
                    <a:pt x="982" y="362"/>
                  </a:moveTo>
                  <a:cubicBezTo>
                    <a:pt x="976" y="369"/>
                    <a:pt x="969" y="376"/>
                    <a:pt x="962" y="382"/>
                  </a:cubicBezTo>
                  <a:cubicBezTo>
                    <a:pt x="964" y="380"/>
                    <a:pt x="966" y="377"/>
                    <a:pt x="969" y="374"/>
                  </a:cubicBezTo>
                  <a:cubicBezTo>
                    <a:pt x="971" y="370"/>
                    <a:pt x="974" y="367"/>
                    <a:pt x="977" y="363"/>
                  </a:cubicBezTo>
                  <a:cubicBezTo>
                    <a:pt x="980" y="359"/>
                    <a:pt x="982" y="355"/>
                    <a:pt x="985" y="351"/>
                  </a:cubicBezTo>
                  <a:cubicBezTo>
                    <a:pt x="987" y="348"/>
                    <a:pt x="990" y="344"/>
                    <a:pt x="993" y="341"/>
                  </a:cubicBezTo>
                  <a:cubicBezTo>
                    <a:pt x="994" y="340"/>
                    <a:pt x="995" y="338"/>
                    <a:pt x="997" y="337"/>
                  </a:cubicBezTo>
                  <a:cubicBezTo>
                    <a:pt x="993" y="346"/>
                    <a:pt x="988" y="354"/>
                    <a:pt x="982" y="362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F8398C01-452F-EE99-7D3C-1285C3026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426" y="48418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86E1A88E-9BC1-BA0B-6363-6D2588ED3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463" y="35512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582A6E8-4BF7-C23B-BE8E-BA5A9DA48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1" y="38147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6835518-17FD-2DC9-ED01-C177B8F98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913" y="39544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7C801326-88C0-B9B5-03AE-D2ED58374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6051" y="401796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8EC6A6E2-7592-48D9-00EB-A673667E1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117157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150736D0-35A2-DE88-3DDE-CCDA06C05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11557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C3F70433-DCD2-F239-F3CC-828CC6F1A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5622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3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3063727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9911B7-35F9-AA3D-9C4B-58838B853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705" y="3568349"/>
            <a:ext cx="4167600" cy="3031582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F8B4A5-761E-8144-C266-E9370833F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688" y="274448"/>
            <a:ext cx="4080869" cy="3153785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10643" y="545212"/>
            <a:ext cx="4503600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Öppna tank 2/2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991336"/>
            <a:ext cx="6538614" cy="5101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16000" lvl="0" indent="-216000">
              <a:lnSpc>
                <a:spcPct val="92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solidFill>
                <a:schemeClr val="tx2"/>
              </a:solidFill>
              <a:effectLst/>
            </a:endParaRP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6174825" y="764828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7483440" y="3676218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04" y="1556910"/>
            <a:ext cx="373707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sv-SE" altLang="en-US" dirty="0"/>
              <a:t>Efter att ha öppnat tank kommer koden visas i de gröna rutorna (likt 1 – 5 – 4 – 0) i bilden till höger </a:t>
            </a:r>
            <a:r>
              <a:rPr lang="sv-SE" altLang="en-US" b="1" dirty="0"/>
              <a:t>(1) </a:t>
            </a:r>
            <a:r>
              <a:rPr lang="sv-SE" altLang="en-US" dirty="0"/>
              <a:t>när du trycker på knappen ”Tillbaka” så kommer denna ruta stängas, så kom ihåg att komma ihåg koden eftersom rutan försvinner när du stänger rutan.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Glömmer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koden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synas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grön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ruta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(2) 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under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tankar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fliken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10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minuter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efter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dessa 10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minuter</a:t>
            </a:r>
            <a:r>
              <a:rPr lang="en-US" altLang="en-US" dirty="0"/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koden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vara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borta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04121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569A539-6279-9F14-1F70-CA3221D97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640" y="1820886"/>
            <a:ext cx="7297325" cy="3361083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49091" y="425080"/>
            <a:ext cx="4503600" cy="64140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Kund  - Loggar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991336"/>
            <a:ext cx="6538614" cy="5101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16000" lvl="0" indent="-216000">
              <a:lnSpc>
                <a:spcPct val="92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solidFill>
                <a:schemeClr val="tx2"/>
              </a:solidFill>
              <a:effectLst/>
            </a:endParaRP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6313484" y="2289588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5123229" y="249871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7136062" y="267259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8432508" y="271729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10824437" y="2717294"/>
            <a:ext cx="334630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31" y="1719795"/>
            <a:ext cx="4334652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sökfältet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lang="en-US" altLang="en-US" b="1" dirty="0"/>
              <a:t>(1)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söka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efter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vilken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kolumn</a:t>
            </a:r>
            <a:r>
              <a:rPr lang="en-US" altLang="en-US" dirty="0"/>
              <a:t> du </a:t>
            </a:r>
            <a:r>
              <a:rPr lang="en-US" altLang="en-US" dirty="0" err="1"/>
              <a:t>vill</a:t>
            </a:r>
            <a:r>
              <a:rPr lang="en-US" altLang="en-US" dirty="0"/>
              <a:t>, bara </a:t>
            </a:r>
            <a:r>
              <a:rPr lang="en-US" altLang="en-US" dirty="0" err="1"/>
              <a:t>skriv</a:t>
            </a:r>
            <a:r>
              <a:rPr lang="en-US" altLang="en-US" dirty="0"/>
              <a:t> det du </a:t>
            </a:r>
            <a:r>
              <a:rPr lang="en-US" altLang="en-US" dirty="0" err="1"/>
              <a:t>är</a:t>
            </a:r>
            <a:r>
              <a:rPr lang="en-US" altLang="en-US" dirty="0"/>
              <a:t> </a:t>
            </a:r>
            <a:r>
              <a:rPr lang="en-US" altLang="en-US" dirty="0" err="1"/>
              <a:t>intresserad</a:t>
            </a:r>
            <a:r>
              <a:rPr lang="en-US" altLang="en-US" dirty="0"/>
              <a:t> </a:t>
            </a:r>
            <a:r>
              <a:rPr lang="en-US" altLang="en-US" dirty="0" err="1"/>
              <a:t>här</a:t>
            </a:r>
            <a:r>
              <a:rPr lang="en-US" altLang="en-US" dirty="0"/>
              <a:t>.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 err="1"/>
              <a:t>Logg-tabellen</a:t>
            </a:r>
            <a:r>
              <a:rPr lang="en-US" altLang="en-US" dirty="0"/>
              <a:t>: </a:t>
            </a: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/>
              <a:t>Datum </a:t>
            </a:r>
            <a:r>
              <a:rPr lang="en-US" altLang="en-US" b="1" dirty="0"/>
              <a:t>(2)</a:t>
            </a:r>
            <a:r>
              <a:rPr lang="en-US" altLang="en-US" dirty="0"/>
              <a:t> </a:t>
            </a:r>
            <a:r>
              <a:rPr lang="en-US" altLang="en-US" dirty="0" err="1"/>
              <a:t>visar</a:t>
            </a:r>
            <a:r>
              <a:rPr lang="en-US" altLang="en-US" dirty="0"/>
              <a:t> </a:t>
            </a:r>
            <a:r>
              <a:rPr lang="en-US" altLang="en-US" dirty="0" err="1"/>
              <a:t>vilket</a:t>
            </a:r>
            <a:r>
              <a:rPr lang="en-US" altLang="en-US" dirty="0"/>
              <a:t> datum </a:t>
            </a:r>
            <a:r>
              <a:rPr lang="en-US" altLang="en-US" dirty="0" err="1"/>
              <a:t>och</a:t>
            </a:r>
            <a:r>
              <a:rPr lang="en-US" altLang="en-US" dirty="0"/>
              <a:t> </a:t>
            </a:r>
            <a:r>
              <a:rPr lang="en-US" altLang="en-US" dirty="0" err="1"/>
              <a:t>tid</a:t>
            </a:r>
            <a:r>
              <a:rPr lang="en-US" altLang="en-US" dirty="0"/>
              <a:t> </a:t>
            </a:r>
            <a:r>
              <a:rPr lang="en-US" altLang="en-US" dirty="0" err="1"/>
              <a:t>händelsen</a:t>
            </a:r>
            <a:r>
              <a:rPr lang="en-US" altLang="en-US" dirty="0"/>
              <a:t> </a:t>
            </a:r>
            <a:r>
              <a:rPr lang="en-US" altLang="en-US" dirty="0" err="1"/>
              <a:t>loggades</a:t>
            </a:r>
            <a:r>
              <a:rPr lang="en-US" altLang="en-US" dirty="0"/>
              <a:t>. </a:t>
            </a:r>
            <a:endParaRPr lang="en-US" altLang="en-US" b="1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/>
              <a:t>Kund </a:t>
            </a:r>
            <a:r>
              <a:rPr lang="en-US" altLang="en-US" b="1" dirty="0"/>
              <a:t>(3)</a:t>
            </a:r>
            <a:r>
              <a:rPr lang="en-US" altLang="en-US" dirty="0"/>
              <a:t> </a:t>
            </a:r>
            <a:r>
              <a:rPr lang="en-US" altLang="en-US" dirty="0" err="1"/>
              <a:t>visar</a:t>
            </a:r>
            <a:r>
              <a:rPr lang="en-US" altLang="en-US" dirty="0"/>
              <a:t> </a:t>
            </a:r>
            <a:r>
              <a:rPr lang="en-US" altLang="en-US" dirty="0" err="1"/>
              <a:t>vilken</a:t>
            </a:r>
            <a:r>
              <a:rPr lang="en-US" altLang="en-US" dirty="0"/>
              <a:t> </a:t>
            </a:r>
            <a:r>
              <a:rPr lang="en-US" altLang="en-US" dirty="0" err="1"/>
              <a:t>kund</a:t>
            </a:r>
            <a:r>
              <a:rPr lang="en-US" altLang="en-US" dirty="0"/>
              <a:t> </a:t>
            </a:r>
            <a:r>
              <a:rPr lang="en-US" altLang="en-US" dirty="0" err="1"/>
              <a:t>som</a:t>
            </a:r>
            <a:r>
              <a:rPr lang="en-US" altLang="en-US" dirty="0"/>
              <a:t> </a:t>
            </a:r>
            <a:r>
              <a:rPr lang="en-US" altLang="en-US" dirty="0" err="1"/>
              <a:t>utförde</a:t>
            </a:r>
            <a:r>
              <a:rPr lang="en-US" altLang="en-US" dirty="0"/>
              <a:t> </a:t>
            </a:r>
            <a:r>
              <a:rPr lang="en-US" altLang="en-US" dirty="0" err="1"/>
              <a:t>händelsen</a:t>
            </a:r>
            <a:endParaRPr lang="en-US" altLang="en-US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Namn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(4)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visar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vilken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person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som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utförde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händelsen</a:t>
            </a:r>
            <a:endParaRPr lang="en-US" altLang="en-US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/>
              <a:t>Status </a:t>
            </a:r>
            <a:r>
              <a:rPr lang="en-US" altLang="en-US" b="1" dirty="0"/>
              <a:t>(5) </a:t>
            </a:r>
            <a:r>
              <a:rPr lang="en-US" altLang="en-US" dirty="0" err="1"/>
              <a:t>visar</a:t>
            </a:r>
            <a:r>
              <a:rPr lang="en-US" altLang="en-US" dirty="0"/>
              <a:t> </a:t>
            </a:r>
            <a:r>
              <a:rPr lang="en-US" altLang="en-US" dirty="0" err="1"/>
              <a:t>vilken</a:t>
            </a:r>
            <a:r>
              <a:rPr lang="en-US" altLang="en-US" dirty="0"/>
              <a:t> </a:t>
            </a:r>
            <a:r>
              <a:rPr lang="en-US" altLang="en-US" dirty="0" err="1"/>
              <a:t>händelse</a:t>
            </a:r>
            <a:r>
              <a:rPr lang="en-US" altLang="en-US" dirty="0"/>
              <a:t> </a:t>
            </a:r>
            <a:r>
              <a:rPr lang="en-US" altLang="en-US" dirty="0" err="1"/>
              <a:t>som</a:t>
            </a:r>
            <a:r>
              <a:rPr lang="en-US" altLang="en-US" dirty="0"/>
              <a:t> </a:t>
            </a:r>
            <a:r>
              <a:rPr lang="en-US" altLang="en-US" dirty="0" err="1"/>
              <a:t>har</a:t>
            </a:r>
            <a:r>
              <a:rPr lang="en-US" altLang="en-US" dirty="0"/>
              <a:t> </a:t>
            </a:r>
            <a:r>
              <a:rPr lang="en-US" altLang="en-US" dirty="0" err="1"/>
              <a:t>utförts</a:t>
            </a:r>
            <a:r>
              <a:rPr lang="en-US" altLang="en-US" dirty="0"/>
              <a:t> </a:t>
            </a:r>
            <a:r>
              <a:rPr lang="en-US" altLang="en-US" dirty="0" err="1"/>
              <a:t>exempelvis</a:t>
            </a:r>
            <a:r>
              <a:rPr lang="en-US" altLang="en-US" dirty="0"/>
              <a:t> </a:t>
            </a:r>
            <a:r>
              <a:rPr lang="en-US" altLang="en-US" dirty="0" err="1"/>
              <a:t>öppning</a:t>
            </a:r>
            <a:r>
              <a:rPr lang="en-US" altLang="en-US" dirty="0"/>
              <a:t>, </a:t>
            </a:r>
            <a:r>
              <a:rPr lang="en-US" altLang="en-US" dirty="0" err="1"/>
              <a:t>fyllning</a:t>
            </a:r>
            <a:r>
              <a:rPr lang="en-US" altLang="en-US" dirty="0"/>
              <a:t>, </a:t>
            </a:r>
            <a:r>
              <a:rPr lang="en-US" altLang="en-US" dirty="0" err="1"/>
              <a:t>felanmälan</a:t>
            </a:r>
            <a:r>
              <a:rPr lang="en-US" altLang="en-US" dirty="0"/>
              <a:t> etc.</a:t>
            </a:r>
          </a:p>
        </p:txBody>
      </p:sp>
      <p:sp>
        <p:nvSpPr>
          <p:cNvPr id="34" name="Titel 8">
            <a:extLst>
              <a:ext uri="{FF2B5EF4-FFF2-40B4-BE49-F238E27FC236}">
                <a16:creationId xmlns:a16="http://schemas.microsoft.com/office/drawing/2014/main" id="{46B2D434-54F5-650A-64EF-DE78C60625F0}"/>
              </a:ext>
            </a:extLst>
          </p:cNvPr>
          <p:cNvSpPr txBox="1">
            <a:spLocks/>
          </p:cNvSpPr>
          <p:nvPr/>
        </p:nvSpPr>
        <p:spPr>
          <a:xfrm>
            <a:off x="449091" y="945127"/>
            <a:ext cx="9000704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I loggarna kan du följa alla händelser som har skett för ditt företag</a:t>
            </a:r>
          </a:p>
        </p:txBody>
      </p:sp>
    </p:spTree>
    <p:extLst>
      <p:ext uri="{BB962C8B-B14F-4D97-AF65-F5344CB8AC3E}">
        <p14:creationId xmlns:p14="http://schemas.microsoft.com/office/powerpoint/2010/main" val="178188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49091" y="302098"/>
            <a:ext cx="4503600" cy="92546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Inloggning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1541454"/>
            <a:ext cx="5725734" cy="44390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1400" b="1" dirty="0" err="1"/>
              <a:t>Gå</a:t>
            </a:r>
            <a:r>
              <a:rPr lang="en-US" sz="1400" b="1" dirty="0"/>
              <a:t> till </a:t>
            </a:r>
            <a:r>
              <a:rPr lang="en-US" sz="1400" b="1" dirty="0" err="1"/>
              <a:t>inloggningssidan</a:t>
            </a:r>
            <a:br>
              <a:rPr lang="en-US" sz="1400" b="1" dirty="0"/>
            </a:br>
            <a:endParaRPr lang="en-US" sz="1400" b="1" dirty="0"/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 err="1"/>
              <a:t>Öppna</a:t>
            </a:r>
            <a:r>
              <a:rPr lang="en-US" sz="1400" dirty="0"/>
              <a:t> </a:t>
            </a:r>
            <a:r>
              <a:rPr lang="en-US" sz="1400" dirty="0" err="1"/>
              <a:t>webbläsaren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gå</a:t>
            </a:r>
            <a:r>
              <a:rPr lang="en-US" sz="1400" dirty="0"/>
              <a:t> till logistik.carlsberg.se</a:t>
            </a:r>
            <a:br>
              <a:rPr lang="en-US" sz="1400" dirty="0"/>
            </a:br>
            <a:endParaRPr lang="en-US" sz="1400" dirty="0"/>
          </a:p>
          <a:p>
            <a:pPr lvl="0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1400" b="1" dirty="0" err="1"/>
              <a:t>Fyll</a:t>
            </a:r>
            <a:r>
              <a:rPr lang="en-US" sz="1400" b="1" dirty="0"/>
              <a:t> </a:t>
            </a:r>
            <a:r>
              <a:rPr lang="en-US" sz="1400" b="1" dirty="0" err="1"/>
              <a:t>i</a:t>
            </a:r>
            <a:r>
              <a:rPr lang="en-US" sz="1400" b="1" dirty="0"/>
              <a:t> </a:t>
            </a:r>
            <a:r>
              <a:rPr lang="en-US" sz="1400" b="1" dirty="0" err="1"/>
              <a:t>dina</a:t>
            </a:r>
            <a:r>
              <a:rPr lang="en-US" sz="1400" b="1" dirty="0"/>
              <a:t> </a:t>
            </a:r>
            <a:r>
              <a:rPr lang="en-US" sz="1400" b="1" dirty="0" err="1"/>
              <a:t>inloggningsuppgifter</a:t>
            </a:r>
            <a:r>
              <a:rPr lang="en-US" sz="1400" b="1" dirty="0"/>
              <a:t>:</a:t>
            </a:r>
            <a:br>
              <a:rPr lang="en-US" sz="1400" b="1" dirty="0"/>
            </a:br>
            <a:endParaRPr lang="en-US" sz="1400" b="1" dirty="0"/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/>
              <a:t>Ange </a:t>
            </a:r>
            <a:r>
              <a:rPr lang="en-US" sz="1400" dirty="0" err="1"/>
              <a:t>ditt</a:t>
            </a:r>
            <a:r>
              <a:rPr lang="en-US" sz="1400" dirty="0"/>
              <a:t> </a:t>
            </a:r>
            <a:r>
              <a:rPr lang="en-US" sz="1400" dirty="0" err="1"/>
              <a:t>användarnamn</a:t>
            </a:r>
            <a:r>
              <a:rPr lang="en-US" sz="1400" dirty="0"/>
              <a:t> </a:t>
            </a:r>
            <a:r>
              <a:rPr lang="en-US" sz="1400" b="1" dirty="0"/>
              <a:t>(1)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lösenord</a:t>
            </a:r>
            <a:r>
              <a:rPr lang="en-US" sz="1400" b="1" dirty="0"/>
              <a:t> (2)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respektive</a:t>
            </a:r>
            <a:r>
              <a:rPr lang="en-US" sz="1400" dirty="0"/>
              <a:t> </a:t>
            </a:r>
            <a:r>
              <a:rPr lang="en-US" sz="1400" dirty="0" err="1"/>
              <a:t>fält</a:t>
            </a:r>
            <a:r>
              <a:rPr lang="en-US" sz="1400" dirty="0"/>
              <a:t>.</a:t>
            </a:r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 err="1"/>
              <a:t>Klicka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Logga</a:t>
            </a:r>
            <a:r>
              <a:rPr lang="en-US" sz="1400" dirty="0"/>
              <a:t> in-Knappen </a:t>
            </a:r>
            <a:r>
              <a:rPr lang="en-US" sz="1400" b="1" dirty="0"/>
              <a:t>(3) </a:t>
            </a:r>
            <a:r>
              <a:rPr lang="en-US" sz="1400" dirty="0"/>
              <a:t>för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komma</a:t>
            </a:r>
            <a:r>
              <a:rPr lang="en-US" sz="1400" dirty="0"/>
              <a:t> in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ditt</a:t>
            </a:r>
            <a:r>
              <a:rPr lang="en-US" sz="1400" dirty="0"/>
              <a:t> </a:t>
            </a:r>
            <a:r>
              <a:rPr lang="en-US" sz="1400" dirty="0" err="1"/>
              <a:t>konto</a:t>
            </a:r>
            <a:r>
              <a:rPr lang="en-US" sz="1400" dirty="0"/>
              <a:t>.</a:t>
            </a:r>
            <a:br>
              <a:rPr lang="en-US" sz="1400" dirty="0"/>
            </a:br>
            <a:endParaRPr lang="en-US" sz="1400" dirty="0"/>
          </a:p>
          <a:p>
            <a:pPr lvl="0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1400" b="1" dirty="0"/>
              <a:t>Vid </a:t>
            </a:r>
            <a:r>
              <a:rPr lang="en-US" sz="1400" b="1" dirty="0" err="1"/>
              <a:t>första</a:t>
            </a:r>
            <a:r>
              <a:rPr lang="en-US" sz="1400" b="1" dirty="0"/>
              <a:t> </a:t>
            </a:r>
            <a:r>
              <a:rPr lang="en-US" sz="1400" b="1" dirty="0" err="1"/>
              <a:t>inloggningen</a:t>
            </a:r>
            <a:r>
              <a:rPr lang="en-US" sz="1400" b="1" dirty="0"/>
              <a:t>:</a:t>
            </a:r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/>
              <a:t>Om </a:t>
            </a:r>
            <a:r>
              <a:rPr lang="en-US" sz="1400" dirty="0" err="1"/>
              <a:t>detta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första</a:t>
            </a:r>
            <a:r>
              <a:rPr lang="en-US" sz="1400" dirty="0"/>
              <a:t> </a:t>
            </a:r>
            <a:r>
              <a:rPr lang="en-US" sz="1400" dirty="0" err="1"/>
              <a:t>gången</a:t>
            </a:r>
            <a:r>
              <a:rPr lang="en-US" sz="1400" dirty="0"/>
              <a:t> du </a:t>
            </a:r>
            <a:r>
              <a:rPr lang="en-US" sz="1400" dirty="0" err="1"/>
              <a:t>loggar</a:t>
            </a:r>
            <a:r>
              <a:rPr lang="en-US" sz="1400" dirty="0"/>
              <a:t> in, </a:t>
            </a:r>
            <a:r>
              <a:rPr lang="en-US" sz="1400" dirty="0" err="1"/>
              <a:t>använd</a:t>
            </a:r>
            <a:r>
              <a:rPr lang="en-US" sz="1400" dirty="0"/>
              <a:t> de </a:t>
            </a:r>
            <a:r>
              <a:rPr lang="en-US" sz="1400" dirty="0" err="1"/>
              <a:t>inloggningsuppgifter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skickats</a:t>
            </a:r>
            <a:r>
              <a:rPr lang="en-US" sz="1400" dirty="0"/>
              <a:t> till dig via e-post. </a:t>
            </a:r>
            <a:r>
              <a:rPr lang="en-US" sz="1400" dirty="0" err="1"/>
              <a:t>Efter</a:t>
            </a:r>
            <a:r>
              <a:rPr lang="en-US" sz="1400" dirty="0"/>
              <a:t> </a:t>
            </a:r>
            <a:r>
              <a:rPr lang="en-US" sz="1400" dirty="0" err="1"/>
              <a:t>första</a:t>
            </a:r>
            <a:r>
              <a:rPr lang="en-US" sz="1400" dirty="0"/>
              <a:t> </a:t>
            </a:r>
            <a:r>
              <a:rPr lang="en-US" sz="1400" dirty="0" err="1"/>
              <a:t>inloggningen</a:t>
            </a:r>
            <a:r>
              <a:rPr lang="en-US" sz="1400" dirty="0"/>
              <a:t> </a:t>
            </a:r>
            <a:r>
              <a:rPr lang="en-US" sz="1400" dirty="0" err="1"/>
              <a:t>blir</a:t>
            </a:r>
            <a:r>
              <a:rPr lang="en-US" sz="1400" dirty="0"/>
              <a:t> du </a:t>
            </a:r>
            <a:r>
              <a:rPr lang="en-US" sz="1400" dirty="0" err="1"/>
              <a:t>ombedd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skapa</a:t>
            </a:r>
            <a:r>
              <a:rPr lang="en-US" sz="1400" dirty="0"/>
              <a:t> </a:t>
            </a:r>
            <a:r>
              <a:rPr lang="en-US" sz="1400" dirty="0" err="1"/>
              <a:t>ett</a:t>
            </a:r>
            <a:r>
              <a:rPr lang="en-US" sz="1400" dirty="0"/>
              <a:t> </a:t>
            </a:r>
            <a:r>
              <a:rPr lang="en-US" sz="1400" dirty="0" err="1"/>
              <a:t>nytt</a:t>
            </a:r>
            <a:r>
              <a:rPr lang="en-US" sz="1400" dirty="0"/>
              <a:t> </a:t>
            </a:r>
            <a:r>
              <a:rPr lang="en-US" sz="1400" dirty="0" err="1"/>
              <a:t>lösenord</a:t>
            </a:r>
            <a:r>
              <a:rPr lang="en-US" sz="1400" dirty="0"/>
              <a:t> för </a:t>
            </a:r>
            <a:r>
              <a:rPr lang="en-US" sz="1400" dirty="0" err="1"/>
              <a:t>säkerhets</a:t>
            </a:r>
            <a:r>
              <a:rPr lang="en-US" sz="1400" dirty="0"/>
              <a:t> skull. </a:t>
            </a:r>
            <a:r>
              <a:rPr lang="en-US" sz="1400" dirty="0" err="1"/>
              <a:t>Följ</a:t>
            </a:r>
            <a:r>
              <a:rPr lang="en-US" sz="1400" dirty="0"/>
              <a:t> </a:t>
            </a:r>
            <a:r>
              <a:rPr lang="en-US" sz="1400" dirty="0" err="1"/>
              <a:t>instruktionerna</a:t>
            </a:r>
            <a:r>
              <a:rPr lang="en-US" sz="1400" dirty="0"/>
              <a:t> för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välja</a:t>
            </a:r>
            <a:r>
              <a:rPr lang="en-US" sz="1400" dirty="0"/>
              <a:t> </a:t>
            </a:r>
            <a:r>
              <a:rPr lang="en-US" sz="1400" dirty="0" err="1"/>
              <a:t>ett</a:t>
            </a:r>
            <a:r>
              <a:rPr lang="en-US" sz="1400" dirty="0"/>
              <a:t> </a:t>
            </a:r>
            <a:r>
              <a:rPr lang="en-US" sz="1400" dirty="0" err="1"/>
              <a:t>nytt</a:t>
            </a:r>
            <a:r>
              <a:rPr lang="en-US" sz="1400" dirty="0"/>
              <a:t> </a:t>
            </a:r>
            <a:r>
              <a:rPr lang="en-US" sz="1400" dirty="0" err="1"/>
              <a:t>lösenord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du </a:t>
            </a:r>
            <a:r>
              <a:rPr lang="en-US" sz="1400" dirty="0" err="1"/>
              <a:t>lätt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</a:t>
            </a:r>
            <a:r>
              <a:rPr lang="en-US" sz="1400" dirty="0" err="1"/>
              <a:t>komma</a:t>
            </a:r>
            <a:r>
              <a:rPr lang="en-US" sz="1400" dirty="0"/>
              <a:t> </a:t>
            </a:r>
            <a:r>
              <a:rPr lang="en-US" sz="1400" dirty="0" err="1"/>
              <a:t>ihåg</a:t>
            </a:r>
            <a:r>
              <a:rPr lang="en-US" sz="1400" dirty="0"/>
              <a:t>.</a:t>
            </a:r>
            <a:br>
              <a:rPr lang="en-US" sz="1400" dirty="0"/>
            </a:br>
            <a:endParaRPr lang="en-US" sz="1400" dirty="0"/>
          </a:p>
          <a:p>
            <a:pPr marR="0" lvl="0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  <a:defRPr/>
            </a:pPr>
            <a:r>
              <a:rPr lang="en-US" sz="1400" b="1" dirty="0"/>
              <a:t>Skapa </a:t>
            </a:r>
            <a:r>
              <a:rPr lang="en-US" sz="1400" b="1" dirty="0" err="1"/>
              <a:t>konto</a:t>
            </a:r>
            <a:endParaRPr lang="en-US" sz="1400" b="1" dirty="0"/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/>
              <a:t>För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skapa</a:t>
            </a:r>
            <a:r>
              <a:rPr lang="en-US" sz="1400" dirty="0"/>
              <a:t> </a:t>
            </a:r>
            <a:r>
              <a:rPr lang="en-US" sz="1400" dirty="0" err="1"/>
              <a:t>ett</a:t>
            </a:r>
            <a:r>
              <a:rPr lang="en-US" sz="1400" dirty="0"/>
              <a:t> </a:t>
            </a:r>
            <a:r>
              <a:rPr lang="en-US" sz="1400" dirty="0" err="1"/>
              <a:t>nytt</a:t>
            </a:r>
            <a:r>
              <a:rPr lang="en-US" sz="1400" dirty="0"/>
              <a:t> </a:t>
            </a:r>
            <a:r>
              <a:rPr lang="en-US" sz="1400" dirty="0" err="1"/>
              <a:t>konto</a:t>
            </a:r>
            <a:r>
              <a:rPr lang="en-US" sz="1400" dirty="0"/>
              <a:t>, </a:t>
            </a:r>
            <a:r>
              <a:rPr lang="en-US" sz="1400" dirty="0" err="1"/>
              <a:t>tryck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“Skapa </a:t>
            </a:r>
            <a:r>
              <a:rPr lang="en-US" sz="1400" dirty="0" err="1"/>
              <a:t>konto</a:t>
            </a:r>
            <a:r>
              <a:rPr lang="en-US" sz="1400" dirty="0"/>
              <a:t>” Knappen </a:t>
            </a:r>
            <a:r>
              <a:rPr lang="en-US" sz="1400" b="1" dirty="0"/>
              <a:t>(4)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följ</a:t>
            </a:r>
            <a:r>
              <a:rPr lang="en-US" sz="1400" dirty="0"/>
              <a:t> </a:t>
            </a:r>
            <a:r>
              <a:rPr lang="en-US" sz="1400" dirty="0" err="1"/>
              <a:t>instruktionerna</a:t>
            </a:r>
            <a:r>
              <a:rPr lang="en-US" sz="1400" dirty="0"/>
              <a:t> </a:t>
            </a:r>
            <a:r>
              <a:rPr lang="en-US" sz="1400" dirty="0" err="1"/>
              <a:t>vidare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denna</a:t>
            </a:r>
            <a:r>
              <a:rPr lang="en-US" sz="1400" dirty="0"/>
              <a:t> presentation, </a:t>
            </a:r>
            <a:r>
              <a:rPr lang="en-US" sz="1400" dirty="0" err="1"/>
              <a:t>sektion</a:t>
            </a:r>
            <a:r>
              <a:rPr lang="en-US" sz="1400" dirty="0"/>
              <a:t>: </a:t>
            </a:r>
            <a:r>
              <a:rPr lang="en-US" sz="1400" dirty="0">
                <a:hlinkClick r:id="rId2" action="ppaction://hlinksldjump"/>
              </a:rPr>
              <a:t>“Skapa </a:t>
            </a:r>
            <a:r>
              <a:rPr lang="en-US" sz="1400" dirty="0" err="1">
                <a:hlinkClick r:id="rId2" action="ppaction://hlinksldjump"/>
              </a:rPr>
              <a:t>nytt</a:t>
            </a:r>
            <a:r>
              <a:rPr lang="en-US" sz="1400" dirty="0">
                <a:hlinkClick r:id="rId2" action="ppaction://hlinksldjump"/>
              </a:rPr>
              <a:t> </a:t>
            </a:r>
            <a:r>
              <a:rPr lang="en-US" sz="1400" dirty="0" err="1">
                <a:hlinkClick r:id="rId2" action="ppaction://hlinksldjump"/>
              </a:rPr>
              <a:t>konto</a:t>
            </a:r>
            <a:r>
              <a:rPr lang="en-US" sz="1400" dirty="0">
                <a:hlinkClick r:id="rId2" action="ppaction://hlinksldjump"/>
              </a:rPr>
              <a:t>”</a:t>
            </a:r>
            <a:br>
              <a:rPr lang="en-US" sz="1400" dirty="0"/>
            </a:br>
            <a:endParaRPr lang="en-US" sz="1400" dirty="0"/>
          </a:p>
          <a:p>
            <a:pPr lvl="0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1400" b="1" dirty="0" err="1"/>
              <a:t>Glömt</a:t>
            </a:r>
            <a:r>
              <a:rPr lang="en-US" sz="1400" b="1" dirty="0"/>
              <a:t> </a:t>
            </a:r>
            <a:r>
              <a:rPr lang="en-US" sz="1400" b="1" dirty="0" err="1"/>
              <a:t>lösenord</a:t>
            </a:r>
            <a:r>
              <a:rPr lang="en-US" sz="1400" b="1" dirty="0"/>
              <a:t>?</a:t>
            </a:r>
          </a:p>
          <a:p>
            <a:pPr marL="0" lvl="1" eaLnBrk="0" fontAlgn="base" hangingPunct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SzPts val="1000"/>
              <a:tabLst>
                <a:tab pos="914400" algn="l"/>
              </a:tabLst>
            </a:pPr>
            <a:r>
              <a:rPr lang="en-US" sz="1400" dirty="0"/>
              <a:t>Om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användare</a:t>
            </a:r>
            <a:r>
              <a:rPr lang="en-US" sz="1400" dirty="0"/>
              <a:t> </a:t>
            </a:r>
            <a:r>
              <a:rPr lang="en-US" sz="1400" dirty="0" err="1"/>
              <a:t>glömt</a:t>
            </a:r>
            <a:r>
              <a:rPr lang="en-US" sz="1400" dirty="0"/>
              <a:t> </a:t>
            </a:r>
            <a:r>
              <a:rPr lang="en-US" sz="1400" dirty="0" err="1"/>
              <a:t>sitt</a:t>
            </a:r>
            <a:r>
              <a:rPr lang="en-US" sz="1400" dirty="0"/>
              <a:t> </a:t>
            </a:r>
            <a:r>
              <a:rPr lang="en-US" sz="1400" dirty="0" err="1"/>
              <a:t>lösenord</a:t>
            </a:r>
            <a:r>
              <a:rPr lang="en-US" sz="1400" dirty="0"/>
              <a:t>, </a:t>
            </a:r>
            <a:r>
              <a:rPr lang="en-US" sz="1400" dirty="0" err="1"/>
              <a:t>tryck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knappen</a:t>
            </a:r>
            <a:r>
              <a:rPr lang="en-US" sz="1400" dirty="0"/>
              <a:t> ”</a:t>
            </a:r>
            <a:r>
              <a:rPr lang="en-US" sz="1400" dirty="0" err="1"/>
              <a:t>glömt</a:t>
            </a:r>
            <a:r>
              <a:rPr lang="en-US" sz="1400" dirty="0"/>
              <a:t> </a:t>
            </a:r>
            <a:r>
              <a:rPr lang="en-US" sz="1400" dirty="0" err="1"/>
              <a:t>lösenord</a:t>
            </a:r>
            <a:r>
              <a:rPr lang="en-US" sz="1400" dirty="0"/>
              <a:t> </a:t>
            </a:r>
            <a:r>
              <a:rPr lang="en-US" sz="1400" dirty="0" err="1"/>
              <a:t>Tryck</a:t>
            </a:r>
            <a:r>
              <a:rPr lang="en-US" sz="1400" dirty="0"/>
              <a:t> </a:t>
            </a:r>
            <a:r>
              <a:rPr lang="en-US" sz="1400" dirty="0" err="1"/>
              <a:t>här</a:t>
            </a:r>
            <a:r>
              <a:rPr lang="en-US" sz="1400" dirty="0"/>
              <a:t>” </a:t>
            </a:r>
            <a:r>
              <a:rPr lang="en-US" sz="1400" b="1" dirty="0"/>
              <a:t>(5)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följ</a:t>
            </a:r>
            <a:r>
              <a:rPr lang="en-US" sz="1400" dirty="0"/>
              <a:t> </a:t>
            </a:r>
            <a:r>
              <a:rPr lang="en-US" sz="1400" dirty="0" err="1"/>
              <a:t>instruktioner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sektion</a:t>
            </a:r>
            <a:r>
              <a:rPr lang="en-US" sz="1400" dirty="0"/>
              <a:t>: </a:t>
            </a:r>
            <a:r>
              <a:rPr lang="en-US" sz="1400" dirty="0">
                <a:hlinkClick r:id="rId2" action="ppaction://hlinksldjump"/>
              </a:rPr>
              <a:t>“</a:t>
            </a:r>
            <a:r>
              <a:rPr lang="en-US" sz="1400" dirty="0" err="1">
                <a:hlinkClick r:id="rId2" action="ppaction://hlinksldjump"/>
              </a:rPr>
              <a:t>Återställ</a:t>
            </a:r>
            <a:r>
              <a:rPr lang="en-US" sz="1400" dirty="0">
                <a:hlinkClick r:id="rId2" action="ppaction://hlinksldjump"/>
              </a:rPr>
              <a:t> </a:t>
            </a:r>
            <a:r>
              <a:rPr lang="en-US" sz="1400" dirty="0" err="1">
                <a:hlinkClick r:id="rId2" action="ppaction://hlinksldjump"/>
              </a:rPr>
              <a:t>lösenord</a:t>
            </a:r>
            <a:r>
              <a:rPr lang="en-US" sz="1400" dirty="0">
                <a:hlinkClick r:id="rId2" action="ppaction://hlinksldjump"/>
              </a:rPr>
              <a:t>” </a:t>
            </a:r>
            <a:endParaRPr lang="en-US" sz="1400" dirty="0"/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pic>
        <p:nvPicPr>
          <p:cNvPr id="159" name="Picture 158">
            <a:extLst>
              <a:ext uri="{FF2B5EF4-FFF2-40B4-BE49-F238E27FC236}">
                <a16:creationId xmlns:a16="http://schemas.microsoft.com/office/drawing/2014/main" id="{1143B268-35B0-3DEB-7A0B-FD00D68E6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705" y="432000"/>
            <a:ext cx="4421790" cy="56611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7307690" y="2764908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7307689" y="3369891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7307689" y="388890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8374489" y="4392290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7983669" y="4923381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66" name="Titel 8">
            <a:extLst>
              <a:ext uri="{FF2B5EF4-FFF2-40B4-BE49-F238E27FC236}">
                <a16:creationId xmlns:a16="http://schemas.microsoft.com/office/drawing/2014/main" id="{FDA401AF-3C4A-D1FB-93E3-5AFB2C3C81AF}"/>
              </a:ext>
            </a:extLst>
          </p:cNvPr>
          <p:cNvSpPr txBox="1">
            <a:spLocks/>
          </p:cNvSpPr>
          <p:nvPr/>
        </p:nvSpPr>
        <p:spPr>
          <a:xfrm>
            <a:off x="449091" y="800874"/>
            <a:ext cx="11041160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Loggar in användare för att använda hemsidans olika delar</a:t>
            </a:r>
          </a:p>
        </p:txBody>
      </p:sp>
    </p:spTree>
    <p:extLst>
      <p:ext uri="{BB962C8B-B14F-4D97-AF65-F5344CB8AC3E}">
        <p14:creationId xmlns:p14="http://schemas.microsoft.com/office/powerpoint/2010/main" val="242208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6C7BE9-5C92-9631-34D0-4F61FE188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984" y="705437"/>
            <a:ext cx="4396641" cy="50866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25041" y="185280"/>
            <a:ext cx="4503600" cy="92546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Återställ lösenord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7625760" y="346597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7629862" y="396833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8621935" y="463888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CF6DFC77-6706-0182-42A6-0419EBC5F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79" y="1164128"/>
            <a:ext cx="742705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1. Ange Din E-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postadress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sidan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ser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fält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där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ombeds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ange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den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postadress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som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är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kopplad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till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konto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cs typeface="Arial" panose="020B0604020202020204" pitchFamily="34" charset="0"/>
              </a:rPr>
              <a:t>(1)</a:t>
            </a:r>
            <a:br>
              <a:rPr lang="en-US" altLang="en-US" sz="1200" b="1" dirty="0">
                <a:cs typeface="Arial" panose="020B0604020202020204" pitchFamily="34" charset="0"/>
              </a:rPr>
            </a:br>
            <a:b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2.1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Begär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återställningslänk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Klicka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Knappen “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Återställ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”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(2)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2.1.1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Systemet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kommer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skicka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e-post med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särskild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länk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till den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postadress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angav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200" dirty="0">
                <a:cs typeface="Arial" panose="020B0604020202020204" pitchFamily="34" charset="0"/>
              </a:rPr>
              <a:t>2.1.2 </a:t>
            </a:r>
            <a:r>
              <a:rPr lang="en-US" altLang="en-US" sz="1200" dirty="0" err="1">
                <a:cs typeface="Arial" panose="020B0604020202020204" pitchFamily="34" charset="0"/>
              </a:rPr>
              <a:t>Ångar</a:t>
            </a:r>
            <a:r>
              <a:rPr lang="en-US" altLang="en-US" sz="1200" dirty="0">
                <a:cs typeface="Arial" panose="020B0604020202020204" pitchFamily="34" charset="0"/>
              </a:rPr>
              <a:t> du din </a:t>
            </a:r>
            <a:r>
              <a:rPr lang="en-US" altLang="en-US" sz="1200" dirty="0" err="1">
                <a:cs typeface="Arial" panose="020B0604020202020204" pitchFamily="34" charset="0"/>
              </a:rPr>
              <a:t>återställning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så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tryck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på</a:t>
            </a:r>
            <a:r>
              <a:rPr lang="en-US" altLang="en-US" sz="1200" dirty="0">
                <a:cs typeface="Arial" panose="020B0604020202020204" pitchFamily="34" charset="0"/>
              </a:rPr>
              <a:t> “</a:t>
            </a:r>
            <a:r>
              <a:rPr lang="en-US" altLang="en-US" sz="1200" dirty="0" err="1">
                <a:cs typeface="Arial" panose="020B0604020202020204" pitchFamily="34" charset="0"/>
              </a:rPr>
              <a:t>Tillbaka</a:t>
            </a:r>
            <a:r>
              <a:rPr lang="en-US" altLang="en-US" sz="1200" dirty="0">
                <a:cs typeface="Arial" panose="020B0604020202020204" pitchFamily="34" charset="0"/>
              </a:rPr>
              <a:t>” </a:t>
            </a:r>
            <a:r>
              <a:rPr lang="en-US" altLang="en-US" sz="1200" b="1" dirty="0">
                <a:cs typeface="Arial" panose="020B0604020202020204" pitchFamily="34" charset="0"/>
              </a:rPr>
              <a:t>(3) </a:t>
            </a:r>
            <a:r>
              <a:rPr lang="en-US" altLang="en-US" sz="1200" dirty="0" err="1">
                <a:cs typeface="Arial" panose="020B0604020202020204" pitchFamily="34" charset="0"/>
              </a:rPr>
              <a:t>och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hänvisas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då</a:t>
            </a:r>
            <a:r>
              <a:rPr lang="en-US" altLang="en-US" sz="1200" dirty="0"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cs typeface="Arial" panose="020B0604020202020204" pitchFamily="34" charset="0"/>
              </a:rPr>
              <a:t>tillbaka</a:t>
            </a:r>
            <a:r>
              <a:rPr lang="en-US" altLang="en-US" sz="1200" dirty="0">
                <a:cs typeface="Arial" panose="020B0604020202020204" pitchFamily="34" charset="0"/>
              </a:rPr>
              <a:t> till </a:t>
            </a:r>
            <a:r>
              <a:rPr lang="en-US" altLang="en-US" sz="1200" dirty="0" err="1">
                <a:cs typeface="Arial" panose="020B0604020202020204" pitchFamily="34" charset="0"/>
              </a:rPr>
              <a:t>inloggningssidan</a:t>
            </a:r>
            <a:br>
              <a:rPr lang="en-US" altLang="en-US" sz="1200" dirty="0">
                <a:cs typeface="Arial" panose="020B0604020202020204" pitchFamily="34" charset="0"/>
              </a:rPr>
            </a:b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2.2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Kontrollera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din E-post</a:t>
            </a:r>
            <a:endParaRPr lang="en-US" altLang="en-US" sz="1200" dirty="0"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2.2.1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Öppna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din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postinkorg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och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leta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efter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meddelande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från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tankölsystemet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med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länk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för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lösenordsåterställning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cs typeface="Arial" panose="020B0604020202020204" pitchFamily="34" charset="0"/>
              </a:rPr>
              <a:t>(o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inte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ser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direkt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kontrollera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även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mappen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för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skräppost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eller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reklam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e-post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ibland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hamna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där</a:t>
            </a:r>
            <a:r>
              <a:rPr lang="en-US" altLang="en-US" sz="1200" dirty="0">
                <a:cs typeface="Arial" panose="020B0604020202020204" pitchFamily="34" charset="0"/>
              </a:rPr>
              <a:t>).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2.2.2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Klicka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länken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för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komma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till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nästa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steg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lösenordsåterställningen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2.3 Ange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ett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nytt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2.3.1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När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klickar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länken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kommer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till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sida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där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ange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2.3.2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Skriv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fältet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och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bekräfta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genom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skriva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in det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gång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till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bekräftelsefältet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200" b="1" dirty="0">
                <a:cs typeface="Arial" panose="020B0604020202020204" pitchFamily="34" charset="0"/>
              </a:rPr>
              <a:t>2.3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Slutför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1200" b="1" dirty="0" err="1">
                <a:cs typeface="Arial" panose="020B0604020202020204" pitchFamily="34" charset="0"/>
              </a:rPr>
              <a:t>å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terställningen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2.3.1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När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har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valt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klicka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knappen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för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slutföra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återställningen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2.3.2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får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bekräftelse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har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uppdaterats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 Du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nu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logga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konto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med det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lösenordet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2.4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Logga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in med </a:t>
            </a:r>
            <a:r>
              <a:rPr lang="en-US" altLang="en-US" sz="1200" b="1" dirty="0" err="1">
                <a:cs typeface="Arial" panose="020B0604020202020204" pitchFamily="34" charset="0"/>
              </a:rPr>
              <a:t>ditt</a:t>
            </a:r>
            <a:r>
              <a:rPr lang="en-US" altLang="en-US" sz="1200" b="1" dirty="0">
                <a:cs typeface="Arial" panose="020B0604020202020204" pitchFamily="34" charset="0"/>
              </a:rPr>
              <a:t> </a:t>
            </a:r>
            <a:r>
              <a:rPr lang="en-US" altLang="en-US" sz="1200" b="1" dirty="0" err="1">
                <a:cs typeface="Arial" panose="020B0604020202020204" pitchFamily="34" charset="0"/>
              </a:rPr>
              <a:t>n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ya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2.4.1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Gå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tillbaka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till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inloggningssidan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  <a:hlinkClick r:id="rId3"/>
              </a:rPr>
              <a:t>https://tankol.dev.carlsberg.se/login.php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och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logga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in med din e-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postadress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och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ditt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lösenord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itel 8">
            <a:extLst>
              <a:ext uri="{FF2B5EF4-FFF2-40B4-BE49-F238E27FC236}">
                <a16:creationId xmlns:a16="http://schemas.microsoft.com/office/drawing/2014/main" id="{48A9339F-2D26-7236-0A83-44E525B012BE}"/>
              </a:ext>
            </a:extLst>
          </p:cNvPr>
          <p:cNvSpPr txBox="1">
            <a:spLocks/>
          </p:cNvSpPr>
          <p:nvPr/>
        </p:nvSpPr>
        <p:spPr>
          <a:xfrm>
            <a:off x="225041" y="672329"/>
            <a:ext cx="11041160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Tillvägagångsättning om du har glömt ditt lösenord</a:t>
            </a:r>
          </a:p>
        </p:txBody>
      </p:sp>
    </p:spTree>
    <p:extLst>
      <p:ext uri="{BB962C8B-B14F-4D97-AF65-F5344CB8AC3E}">
        <p14:creationId xmlns:p14="http://schemas.microsoft.com/office/powerpoint/2010/main" val="1367092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1DC718-8AAD-1FCA-4A16-D408BCFFC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3957" y="279398"/>
            <a:ext cx="2505425" cy="5839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9F9648-01D3-3D5E-FC78-B0AD7F43C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849" y="492862"/>
            <a:ext cx="2362530" cy="46774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39" y="198614"/>
            <a:ext cx="4826627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Navigeringspanel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991336"/>
            <a:ext cx="6538614" cy="5101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16000" lvl="0" indent="-216000">
              <a:lnSpc>
                <a:spcPct val="92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solidFill>
                <a:schemeClr val="tx2"/>
              </a:solidFill>
              <a:effectLst/>
            </a:endParaRP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8280318" y="237067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5728271" y="2510923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5761734" y="354225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5761734" y="3987270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5772031" y="443228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2" name="Pil op 41">
            <a:extLst>
              <a:ext uri="{FF2B5EF4-FFF2-40B4-BE49-F238E27FC236}">
                <a16:creationId xmlns:a16="http://schemas.microsoft.com/office/drawing/2014/main" id="{2A5DACC4-D4FD-F522-41A4-066D14003511}"/>
              </a:ext>
            </a:extLst>
          </p:cNvPr>
          <p:cNvSpPr/>
          <p:nvPr/>
        </p:nvSpPr>
        <p:spPr bwMode="auto">
          <a:xfrm>
            <a:off x="8525580" y="4996417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6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45" y="1403207"/>
            <a:ext cx="5138974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För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administratörer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företaget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denna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notifikationsklockan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(1)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visas om det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finns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ansöknigar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 hand om, det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lyser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då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även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röd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prick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över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kontrollpanelen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(6)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mer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om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detta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sektionen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  <a:t>“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  <a:t>kund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  <a:t> -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  <a:t>kontrollpanelen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  <a:t>”</a:t>
            </a:r>
            <a:b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4" action="ppaction://hlinksldjump"/>
              </a:rPr>
            </a:b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/>
              <a:t>Dashboard </a:t>
            </a:r>
            <a:r>
              <a:rPr lang="en-US" altLang="en-US" sz="1600" b="1" dirty="0"/>
              <a:t>(2)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är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landningssidan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när</a:t>
            </a:r>
            <a:r>
              <a:rPr lang="en-US" altLang="en-US" sz="1600" dirty="0"/>
              <a:t> du </a:t>
            </a:r>
            <a:r>
              <a:rPr lang="en-US" altLang="en-US" sz="1600" dirty="0" err="1"/>
              <a:t>loggar</a:t>
            </a:r>
            <a:r>
              <a:rPr lang="en-US" altLang="en-US" sz="1600" dirty="0"/>
              <a:t> in, </a:t>
            </a:r>
            <a:r>
              <a:rPr lang="en-US" altLang="en-US" sz="1600" dirty="0" err="1"/>
              <a:t>mer</a:t>
            </a:r>
            <a:r>
              <a:rPr lang="en-US" altLang="en-US" sz="1600" dirty="0"/>
              <a:t> om 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I </a:t>
            </a:r>
            <a:r>
              <a:rPr lang="en-US" altLang="en-US" sz="1600" dirty="0" err="1"/>
              <a:t>sektionen</a:t>
            </a:r>
            <a:r>
              <a:rPr lang="en-US" altLang="en-US" sz="1600" dirty="0"/>
              <a:t> </a:t>
            </a:r>
            <a:r>
              <a:rPr lang="en-US" altLang="en-US" sz="1600" dirty="0">
                <a:hlinkClick r:id="rId5" action="ppaction://hlinksldjump"/>
              </a:rPr>
              <a:t>“</a:t>
            </a:r>
            <a:r>
              <a:rPr lang="en-US" altLang="en-US" sz="1600" dirty="0" err="1">
                <a:hlinkClick r:id="rId5" action="ppaction://hlinksldjump"/>
              </a:rPr>
              <a:t>kund</a:t>
            </a:r>
            <a:r>
              <a:rPr lang="en-US" altLang="en-US" sz="1600" dirty="0">
                <a:hlinkClick r:id="rId5" action="ppaction://hlinksldjump"/>
              </a:rPr>
              <a:t> - dashboard”</a:t>
            </a:r>
            <a:br>
              <a:rPr lang="en-US" altLang="en-US" sz="1600" dirty="0"/>
            </a:b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 err="1"/>
              <a:t>Tankar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altLang="en-US" sz="1600" b="1" dirty="0"/>
              <a:t>(3) </a:t>
            </a:r>
            <a:r>
              <a:rPr lang="en-US" altLang="en-US" sz="1600" dirty="0"/>
              <a:t>: </a:t>
            </a:r>
            <a:r>
              <a:rPr lang="en-US" altLang="en-US" sz="1600" dirty="0" err="1"/>
              <a:t>Tryck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här</a:t>
            </a:r>
            <a:r>
              <a:rPr lang="en-US" altLang="en-US" sz="1600" dirty="0"/>
              <a:t> för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se </a:t>
            </a:r>
            <a:r>
              <a:rPr lang="en-US" altLang="en-US" sz="1600" dirty="0" err="1"/>
              <a:t>ditt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företags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mer</a:t>
            </a:r>
            <a:r>
              <a:rPr lang="en-US" altLang="en-US" sz="1600" dirty="0"/>
              <a:t> om 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I </a:t>
            </a:r>
            <a:r>
              <a:rPr lang="en-US" altLang="en-US" sz="1600" dirty="0" err="1"/>
              <a:t>sektionen</a:t>
            </a:r>
            <a:r>
              <a:rPr lang="en-US" altLang="en-US" sz="1600" dirty="0"/>
              <a:t> </a:t>
            </a:r>
            <a:r>
              <a:rPr lang="en-US" altLang="en-US" sz="1600" dirty="0">
                <a:hlinkClick r:id="rId6" action="ppaction://hlinksldjump"/>
              </a:rPr>
              <a:t>“</a:t>
            </a:r>
            <a:r>
              <a:rPr lang="en-US" altLang="en-US" sz="1600" dirty="0" err="1">
                <a:hlinkClick r:id="rId6" action="ppaction://hlinksldjump"/>
              </a:rPr>
              <a:t>kund</a:t>
            </a:r>
            <a:r>
              <a:rPr lang="en-US" altLang="en-US" sz="1600" dirty="0">
                <a:hlinkClick r:id="rId6" action="ppaction://hlinksldjump"/>
              </a:rPr>
              <a:t> - </a:t>
            </a:r>
            <a:r>
              <a:rPr lang="en-US" altLang="en-US" sz="1600" dirty="0" err="1">
                <a:hlinkClick r:id="rId6" action="ppaction://hlinksldjump"/>
              </a:rPr>
              <a:t>tankar</a:t>
            </a:r>
            <a:r>
              <a:rPr lang="en-US" altLang="en-US" sz="1600" dirty="0">
                <a:hlinkClick r:id="rId6" action="ppaction://hlinksldjump"/>
              </a:rPr>
              <a:t>” </a:t>
            </a:r>
            <a:br>
              <a:rPr lang="en-US" altLang="en-US" sz="1600" dirty="0"/>
            </a:b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Loggar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(4)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här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för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komma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företags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händelser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logar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mer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om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detta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sektionen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“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kund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-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loggar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 </a:t>
            </a:r>
            <a:b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dirty="0" err="1"/>
              <a:t>Logga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knapp</a:t>
            </a:r>
            <a:r>
              <a:rPr lang="en-US" altLang="en-US" sz="1600" dirty="0"/>
              <a:t> </a:t>
            </a:r>
            <a:r>
              <a:rPr lang="en-US" altLang="en-US" sz="1600" b="1" dirty="0"/>
              <a:t>(5)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knapp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loggar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ut</a:t>
            </a:r>
            <a:r>
              <a:rPr lang="en-US" altLang="en-US" sz="1600" dirty="0"/>
              <a:t> dig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itel 8">
            <a:extLst>
              <a:ext uri="{FF2B5EF4-FFF2-40B4-BE49-F238E27FC236}">
                <a16:creationId xmlns:a16="http://schemas.microsoft.com/office/drawing/2014/main" id="{6CA3B037-277A-F967-B1C6-F2AFA6EF6FA2}"/>
              </a:ext>
            </a:extLst>
          </p:cNvPr>
          <p:cNvSpPr txBox="1">
            <a:spLocks/>
          </p:cNvSpPr>
          <p:nvPr/>
        </p:nvSpPr>
        <p:spPr>
          <a:xfrm>
            <a:off x="338039" y="628204"/>
            <a:ext cx="4699638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Hjälper användare att navigera på hemsidan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0E365D-775D-3724-422C-46D2BB4A5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1009" y="255849"/>
            <a:ext cx="2400635" cy="5753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7" name="Titel 8">
            <a:extLst>
              <a:ext uri="{FF2B5EF4-FFF2-40B4-BE49-F238E27FC236}">
                <a16:creationId xmlns:a16="http://schemas.microsoft.com/office/drawing/2014/main" id="{0A5E177F-247C-A416-59DD-6B459FC1AF2D}"/>
              </a:ext>
            </a:extLst>
          </p:cNvPr>
          <p:cNvSpPr txBox="1">
            <a:spLocks/>
          </p:cNvSpPr>
          <p:nvPr/>
        </p:nvSpPr>
        <p:spPr>
          <a:xfrm>
            <a:off x="9461911" y="1183348"/>
            <a:ext cx="2505425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b="1" i="1" dirty="0">
                <a:latin typeface="+mn-lt"/>
              </a:rPr>
              <a:t>Ny layout (2025-04-22)</a:t>
            </a:r>
          </a:p>
        </p:txBody>
      </p:sp>
    </p:spTree>
    <p:extLst>
      <p:ext uri="{BB962C8B-B14F-4D97-AF65-F5344CB8AC3E}">
        <p14:creationId xmlns:p14="http://schemas.microsoft.com/office/powerpoint/2010/main" val="235415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DCA076-5F8B-27E1-CB2D-B601F6E47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182" y="1676065"/>
            <a:ext cx="4966593" cy="4539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Kund  - Skapa konto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6713105" y="384829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6713105" y="4626353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6713451" y="5147431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9937893" y="511653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24" y="1802290"/>
            <a:ext cx="496659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dirty="0" err="1"/>
              <a:t>Välj</a:t>
            </a:r>
            <a:r>
              <a:rPr lang="en-US" altLang="en-US" sz="1500" dirty="0"/>
              <a:t> </a:t>
            </a:r>
            <a:r>
              <a:rPr lang="en-US" altLang="en-US" sz="1500" dirty="0" err="1"/>
              <a:t>ett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användarnamn</a:t>
            </a:r>
            <a:r>
              <a:rPr lang="en-US" altLang="en-US" sz="1500" dirty="0"/>
              <a:t> (</a:t>
            </a:r>
            <a:r>
              <a:rPr lang="en-US" altLang="en-US" sz="1500" dirty="0" err="1"/>
              <a:t>vilket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</a:t>
            </a:r>
            <a:r>
              <a:rPr lang="en-US" altLang="en-US" sz="1500" dirty="0" err="1"/>
              <a:t>helst</a:t>
            </a:r>
            <a:r>
              <a:rPr lang="en-US" altLang="en-US" sz="1500" dirty="0"/>
              <a:t>, men </a:t>
            </a:r>
            <a:r>
              <a:rPr lang="en-US" altLang="en-US" sz="1500" dirty="0" err="1"/>
              <a:t>gärna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ett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symbolerar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personen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i</a:t>
            </a:r>
            <a:r>
              <a:rPr lang="en-US" altLang="en-US" sz="1500" dirty="0"/>
              <a:t> sig </a:t>
            </a:r>
            <a:r>
              <a:rPr lang="en-US" altLang="en-US" sz="1500" dirty="0" err="1"/>
              <a:t>och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enkelt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komma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ihåg</a:t>
            </a:r>
            <a:r>
              <a:rPr lang="en-US" altLang="en-US" sz="1500" dirty="0"/>
              <a:t>)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dirty="0" err="1"/>
              <a:t>Skriv</a:t>
            </a:r>
            <a:r>
              <a:rPr lang="en-US" altLang="en-US" sz="1500" dirty="0"/>
              <a:t> in den </a:t>
            </a:r>
            <a:r>
              <a:rPr lang="en-US" altLang="en-US" sz="1500" dirty="0" err="1"/>
              <a:t>nya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användarens</a:t>
            </a:r>
            <a:r>
              <a:rPr lang="en-US" altLang="en-US" sz="1500" dirty="0"/>
              <a:t> mail I </a:t>
            </a:r>
            <a:r>
              <a:rPr lang="en-US" altLang="en-US" sz="1500" dirty="0" err="1"/>
              <a:t>mailadressfältet</a:t>
            </a:r>
            <a:r>
              <a:rPr lang="en-US" altLang="en-US" sz="1500" dirty="0"/>
              <a:t> (</a:t>
            </a:r>
            <a:r>
              <a:rPr lang="en-US" altLang="en-US" sz="1500" dirty="0" err="1"/>
              <a:t>detta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viktigt</a:t>
            </a:r>
            <a:r>
              <a:rPr lang="en-US" altLang="en-US" sz="1500" dirty="0"/>
              <a:t> för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personen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skall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få</a:t>
            </a:r>
            <a:r>
              <a:rPr lang="en-US" altLang="en-US" sz="1500" dirty="0"/>
              <a:t> </a:t>
            </a:r>
            <a:r>
              <a:rPr lang="en-US" altLang="en-US" sz="1500" dirty="0" err="1"/>
              <a:t>inbjudningslänken</a:t>
            </a:r>
            <a:r>
              <a:rPr lang="en-US" altLang="en-US" sz="1500" dirty="0"/>
              <a:t>)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“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skapa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konto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 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för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lägga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personen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team!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Personen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får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då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en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aktiveringslänk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där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dom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ombeds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skapa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nytt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lösenord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sitt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konto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Tillbaka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navigerar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tillbaka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hemsidan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5A49C184-25FD-E1E7-8893-39FB80BA4AD9}"/>
              </a:ext>
            </a:extLst>
          </p:cNvPr>
          <p:cNvSpPr txBox="1">
            <a:spLocks/>
          </p:cNvSpPr>
          <p:nvPr/>
        </p:nvSpPr>
        <p:spPr>
          <a:xfrm>
            <a:off x="338040" y="734475"/>
            <a:ext cx="9000704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För ”kundadmin”-konton kan bjuda in sina egna användare till sitt företags hemsida</a:t>
            </a:r>
          </a:p>
        </p:txBody>
      </p:sp>
    </p:spTree>
    <p:extLst>
      <p:ext uri="{BB962C8B-B14F-4D97-AF65-F5344CB8AC3E}">
        <p14:creationId xmlns:p14="http://schemas.microsoft.com/office/powerpoint/2010/main" val="101802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C46CD3-1577-0098-65D1-03547123E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983" y="1449517"/>
            <a:ext cx="6779992" cy="3773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Kontrollpanelen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5801335" y="195048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6681475" y="195056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7574571" y="1942015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9420308" y="1942015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11154775" y="1942015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24" y="1109794"/>
            <a:ext cx="4966593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Approve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(1)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genom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denna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kommer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godkänna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radens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ansökan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om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konto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för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företag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Viktigt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du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som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administrator för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företag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har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koll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vilka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som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ansöker</a:t>
            </a:r>
            <a:r>
              <a:rPr lang="en-US" altLang="en-US" sz="1500" dirty="0"/>
              <a:t>. </a:t>
            </a:r>
            <a:r>
              <a:rPr lang="en-US" altLang="en-US" sz="1500" dirty="0" err="1"/>
              <a:t>Säkerställ</a:t>
            </a:r>
            <a:r>
              <a:rPr lang="en-US" altLang="en-US" sz="1500" dirty="0"/>
              <a:t> med </a:t>
            </a:r>
            <a:r>
              <a:rPr lang="en-US" altLang="en-US" sz="1500" dirty="0" err="1"/>
              <a:t>dina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anställda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innan</a:t>
            </a:r>
            <a:r>
              <a:rPr lang="en-US" altLang="en-US" sz="1500" dirty="0"/>
              <a:t> du </a:t>
            </a:r>
            <a:r>
              <a:rPr lang="en-US" altLang="en-US" sz="1500" dirty="0" err="1"/>
              <a:t>godkänner</a:t>
            </a:r>
            <a:r>
              <a:rPr lang="en-US" altLang="en-US" sz="1500" dirty="0"/>
              <a:t>. 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b="1" dirty="0"/>
              <a:t>Reject: (2) </a:t>
            </a:r>
            <a:r>
              <a:rPr lang="en-US" altLang="en-US" sz="1500" dirty="0" err="1"/>
              <a:t>nekar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ansökan</a:t>
            </a:r>
            <a:r>
              <a:rPr lang="en-US" altLang="en-US" sz="1500" dirty="0"/>
              <a:t>, vid </a:t>
            </a:r>
            <a:r>
              <a:rPr lang="en-US" altLang="en-US" sz="1500" dirty="0" err="1"/>
              <a:t>nekan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kommer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även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ansökande</a:t>
            </a:r>
            <a:r>
              <a:rPr lang="en-US" altLang="en-US" sz="1500" dirty="0"/>
              <a:t> </a:t>
            </a:r>
            <a:r>
              <a:rPr lang="en-US" altLang="en-US" sz="1500" dirty="0" err="1"/>
              <a:t>behöva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söka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på</a:t>
            </a:r>
            <a:r>
              <a:rPr lang="en-US" altLang="en-US" sz="1500" dirty="0"/>
              <a:t> </a:t>
            </a:r>
            <a:r>
              <a:rPr lang="en-US" altLang="en-US" sz="1500" dirty="0" err="1"/>
              <a:t>nytt</a:t>
            </a:r>
            <a:r>
              <a:rPr lang="en-US" altLang="en-US" sz="1500" dirty="0"/>
              <a:t> för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få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tillgång</a:t>
            </a:r>
            <a:r>
              <a:rPr lang="en-US" altLang="en-US" sz="1500" dirty="0"/>
              <a:t> till </a:t>
            </a:r>
            <a:r>
              <a:rPr lang="en-US" altLang="en-US" sz="1500" dirty="0" err="1"/>
              <a:t>sitt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konto</a:t>
            </a:r>
            <a:r>
              <a:rPr lang="en-US" altLang="en-US" sz="1500" dirty="0"/>
              <a:t>.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Username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altLang="en-US" sz="1500" b="1" dirty="0"/>
              <a:t>(3) </a:t>
            </a:r>
            <a:r>
              <a:rPr lang="en-US" altLang="en-US" sz="1500" dirty="0"/>
              <a:t>: </a:t>
            </a:r>
            <a:r>
              <a:rPr lang="en-US" altLang="en-US" sz="1500" dirty="0" err="1"/>
              <a:t>visar</a:t>
            </a:r>
            <a:r>
              <a:rPr lang="en-US" altLang="en-US" sz="1500" dirty="0"/>
              <a:t> det </a:t>
            </a:r>
            <a:r>
              <a:rPr lang="en-US" altLang="en-US" sz="1500" dirty="0" err="1"/>
              <a:t>användarnamn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den </a:t>
            </a:r>
            <a:r>
              <a:rPr lang="en-US" altLang="en-US" sz="1500" dirty="0" err="1"/>
              <a:t>ansökande</a:t>
            </a:r>
            <a:r>
              <a:rPr lang="en-US" altLang="en-US" sz="1500" dirty="0"/>
              <a:t> </a:t>
            </a:r>
            <a:r>
              <a:rPr lang="en-US" altLang="en-US" sz="1500" dirty="0" err="1"/>
              <a:t>har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skapat</a:t>
            </a:r>
            <a:r>
              <a:rPr lang="en-US" altLang="en-US" sz="1500" dirty="0"/>
              <a:t> (</a:t>
            </a:r>
            <a:r>
              <a:rPr lang="en-US" altLang="en-US" sz="1500" dirty="0" err="1"/>
              <a:t>viktigt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kolla</a:t>
            </a:r>
            <a:r>
              <a:rPr lang="en-US" altLang="en-US" sz="1500" dirty="0"/>
              <a:t> med </a:t>
            </a:r>
            <a:r>
              <a:rPr lang="en-US" altLang="en-US" sz="1500" dirty="0" err="1"/>
              <a:t>anställda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så</a:t>
            </a:r>
            <a:r>
              <a:rPr lang="en-US" altLang="en-US" sz="1500" dirty="0"/>
              <a:t> </a:t>
            </a:r>
            <a:r>
              <a:rPr lang="en-US" altLang="en-US" sz="1500" dirty="0" err="1"/>
              <a:t>detta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ok)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Email: (4)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Visar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email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som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ansökte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in vid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ansökan</a:t>
            </a:r>
            <a:r>
              <a:rPr lang="en-US" altLang="en-US" sz="1500" dirty="0"/>
              <a:t>. 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b="1" dirty="0"/>
              <a:t>Status (5) </a:t>
            </a:r>
            <a:r>
              <a:rPr lang="en-US" altLang="en-US" sz="1500" dirty="0"/>
              <a:t>Pending/Approved/Rejected.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Gamla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ansökningar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blir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kursiva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och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gråa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(blur)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5A49C184-25FD-E1E7-8893-39FB80BA4AD9}"/>
              </a:ext>
            </a:extLst>
          </p:cNvPr>
          <p:cNvSpPr txBox="1">
            <a:spLocks/>
          </p:cNvSpPr>
          <p:nvPr/>
        </p:nvSpPr>
        <p:spPr>
          <a:xfrm>
            <a:off x="338029" y="642158"/>
            <a:ext cx="9000704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I kontrollpanelen kan utvalda administratörer godkänna / neka kontoskapande</a:t>
            </a:r>
          </a:p>
        </p:txBody>
      </p:sp>
    </p:spTree>
    <p:extLst>
      <p:ext uri="{BB962C8B-B14F-4D97-AF65-F5344CB8AC3E}">
        <p14:creationId xmlns:p14="http://schemas.microsoft.com/office/powerpoint/2010/main" val="277466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F13A34-C4FB-DBD6-1922-B59E8B301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954" y="2289761"/>
            <a:ext cx="6767505" cy="3210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da-DK" dirty="0"/>
              <a:t>Kund  - Kontrollpanelen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5728271" y="264922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7206842" y="261973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10787046" y="2619734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24" y="2263954"/>
            <a:ext cx="496659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Här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ser “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kundadmin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”-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konton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sitt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team. 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 column 1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finns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användarnamn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b="1" dirty="0" err="1"/>
              <a:t>Användarens</a:t>
            </a:r>
            <a:r>
              <a:rPr lang="en-US" altLang="en-US" sz="1500" b="1" dirty="0"/>
              <a:t> </a:t>
            </a:r>
            <a:r>
              <a:rPr lang="en-US" altLang="en-US" sz="1500" b="1" dirty="0" err="1"/>
              <a:t>mailadress</a:t>
            </a:r>
            <a:r>
              <a:rPr lang="en-US" altLang="en-US" sz="1500" b="1" dirty="0"/>
              <a:t>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länkat</a:t>
            </a:r>
            <a:r>
              <a:rPr lang="en-US" altLang="en-US" sz="1500" dirty="0"/>
              <a:t> till </a:t>
            </a:r>
            <a:r>
              <a:rPr lang="en-US" altLang="en-US" sz="1500" dirty="0" err="1"/>
              <a:t>hemsidan</a:t>
            </a:r>
            <a:br>
              <a:rPr lang="en-US" altLang="en-US" sz="1500" dirty="0"/>
            </a:br>
            <a:endParaRPr lang="en-US" altLang="en-US" sz="15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b="1" dirty="0" err="1"/>
              <a:t>Tryck</a:t>
            </a:r>
            <a:r>
              <a:rPr lang="en-US" altLang="en-US" sz="1500" b="1" dirty="0"/>
              <a:t> </a:t>
            </a:r>
            <a:r>
              <a:rPr lang="en-US" altLang="en-US" sz="1500" b="1" dirty="0" err="1"/>
              <a:t>på</a:t>
            </a:r>
            <a:r>
              <a:rPr lang="en-US" altLang="en-US" sz="1500" b="1" dirty="0"/>
              <a:t> </a:t>
            </a:r>
            <a:r>
              <a:rPr lang="en-US" altLang="en-US" sz="1500" b="1" dirty="0" err="1"/>
              <a:t>papperskorgen</a:t>
            </a:r>
            <a:r>
              <a:rPr lang="en-US" altLang="en-US" sz="1500" b="1" dirty="0"/>
              <a:t> </a:t>
            </a:r>
            <a:r>
              <a:rPr lang="en-US" altLang="en-US" sz="1500" dirty="0"/>
              <a:t>för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ta bort </a:t>
            </a:r>
            <a:r>
              <a:rPr lang="en-US" altLang="en-US" sz="1500" dirty="0" err="1"/>
              <a:t>användaren</a:t>
            </a:r>
            <a:r>
              <a:rPr lang="en-US" altLang="en-US" sz="1500" dirty="0"/>
              <a:t> (</a:t>
            </a:r>
            <a:r>
              <a:rPr lang="en-US" altLang="en-US" sz="1500" dirty="0" err="1"/>
              <a:t>när</a:t>
            </a:r>
            <a:r>
              <a:rPr lang="en-US" altLang="en-US" sz="1500" dirty="0"/>
              <a:t> du </a:t>
            </a:r>
            <a:r>
              <a:rPr lang="en-US" altLang="en-US" sz="1500" dirty="0" err="1"/>
              <a:t>har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gjort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detta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så</a:t>
            </a:r>
            <a:r>
              <a:rPr lang="en-US" altLang="en-US" sz="1500" dirty="0"/>
              <a:t> </a:t>
            </a:r>
            <a:r>
              <a:rPr lang="en-US" altLang="en-US" sz="1500" dirty="0" err="1"/>
              <a:t>blir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personen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utslängd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från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hemsidan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och</a:t>
            </a:r>
            <a:r>
              <a:rPr lang="en-US" altLang="en-US" sz="1500" dirty="0"/>
              <a:t> </a:t>
            </a:r>
            <a:r>
              <a:rPr lang="en-US" altLang="en-US" sz="1500" dirty="0" err="1"/>
              <a:t>blockerad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från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logga</a:t>
            </a:r>
            <a:r>
              <a:rPr lang="en-US" altLang="en-US" sz="1500" dirty="0"/>
              <a:t> in / </a:t>
            </a:r>
            <a:r>
              <a:rPr lang="en-US" altLang="en-US" sz="1500" dirty="0" err="1"/>
              <a:t>lämnar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ditt</a:t>
            </a:r>
            <a:r>
              <a:rPr lang="en-US" altLang="en-US" sz="1500" dirty="0"/>
              <a:t> team)</a:t>
            </a:r>
            <a:br>
              <a:rPr lang="en-US" altLang="en-US" sz="1500" dirty="0"/>
            </a:b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5A49C184-25FD-E1E7-8893-39FB80BA4AD9}"/>
              </a:ext>
            </a:extLst>
          </p:cNvPr>
          <p:cNvSpPr txBox="1">
            <a:spLocks/>
          </p:cNvSpPr>
          <p:nvPr/>
        </p:nvSpPr>
        <p:spPr>
          <a:xfrm>
            <a:off x="338029" y="642158"/>
            <a:ext cx="9000704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I kontrollpanelen kan även användare se sitt team</a:t>
            </a:r>
          </a:p>
        </p:txBody>
      </p:sp>
    </p:spTree>
    <p:extLst>
      <p:ext uri="{BB962C8B-B14F-4D97-AF65-F5344CB8AC3E}">
        <p14:creationId xmlns:p14="http://schemas.microsoft.com/office/powerpoint/2010/main" val="353534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EF4029-8DC2-72AC-67FE-98B110DE8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640" y="0"/>
            <a:ext cx="735036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Kund  - Dashboard</a:t>
            </a: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7166497" y="26575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6671798" y="92976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10675278" y="871760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63" name="Pil op 41">
            <a:extLst>
              <a:ext uri="{FF2B5EF4-FFF2-40B4-BE49-F238E27FC236}">
                <a16:creationId xmlns:a16="http://schemas.microsoft.com/office/drawing/2014/main" id="{25EB1528-F6F6-E40F-8E79-AE5712F8962F}"/>
              </a:ext>
            </a:extLst>
          </p:cNvPr>
          <p:cNvSpPr/>
          <p:nvPr/>
        </p:nvSpPr>
        <p:spPr bwMode="auto">
          <a:xfrm>
            <a:off x="11070670" y="2440085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65" name="Pil op 41">
            <a:extLst>
              <a:ext uri="{FF2B5EF4-FFF2-40B4-BE49-F238E27FC236}">
                <a16:creationId xmlns:a16="http://schemas.microsoft.com/office/drawing/2014/main" id="{CC31E914-D0B3-CDFE-DABD-952C598231B2}"/>
              </a:ext>
            </a:extLst>
          </p:cNvPr>
          <p:cNvSpPr/>
          <p:nvPr/>
        </p:nvSpPr>
        <p:spPr bwMode="auto">
          <a:xfrm>
            <a:off x="6304069" y="414494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63" y="1164346"/>
            <a:ext cx="4628777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tank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här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</a:t>
            </a:r>
            <a:r>
              <a:rPr lang="en-US" altLang="en-US" sz="1600" b="1" dirty="0"/>
              <a:t>-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(1) </a:t>
            </a:r>
            <a:r>
              <a:rPr lang="en-US" altLang="en-US" sz="1600" dirty="0" err="1"/>
              <a:t>genom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trycka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på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så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kommer</a:t>
            </a:r>
            <a:r>
              <a:rPr lang="en-US" altLang="en-US" sz="1600" dirty="0"/>
              <a:t> du direct till din </a:t>
            </a:r>
            <a:r>
              <a:rPr lang="en-US" altLang="en-US" sz="1600" dirty="0" err="1"/>
              <a:t>översyn</a:t>
            </a:r>
            <a:r>
              <a:rPr lang="en-US" altLang="en-US" sz="1600" dirty="0"/>
              <a:t> av </a:t>
            </a:r>
            <a:r>
              <a:rPr lang="en-US" altLang="en-US" sz="1600" dirty="0" err="1"/>
              <a:t>företagets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tankar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öppna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eller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felanmäla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</a:t>
            </a:r>
            <a:r>
              <a:rPr lang="en-US" altLang="en-US" sz="1600" dirty="0"/>
              <a:t> tank.</a:t>
            </a:r>
            <a:br>
              <a:rPr lang="en-US" altLang="en-US" sz="1600" dirty="0"/>
            </a:br>
            <a:r>
              <a:rPr lang="en-US" altLang="en-US" sz="1600" dirty="0"/>
              <a:t>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/>
              <a:t>Data </a:t>
            </a:r>
            <a:r>
              <a:rPr lang="en-US" altLang="en-US" sz="1600" b="1" dirty="0" err="1"/>
              <a:t>tömningar&amp;fyllningar</a:t>
            </a:r>
            <a:r>
              <a:rPr lang="en-US" altLang="en-US" sz="1600" b="1" dirty="0"/>
              <a:t> (2) </a:t>
            </a:r>
            <a:r>
              <a:rPr lang="en-US" altLang="en-US" sz="1600" dirty="0"/>
              <a:t>dessa </a:t>
            </a:r>
            <a:r>
              <a:rPr lang="en-US" altLang="en-US" sz="1600" dirty="0" err="1"/>
              <a:t>datastaplar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visar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antal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tömningar</a:t>
            </a:r>
            <a:r>
              <a:rPr lang="en-US" altLang="en-US" sz="1600" dirty="0"/>
              <a:t>/</a:t>
            </a:r>
            <a:r>
              <a:rPr lang="en-US" altLang="en-US" sz="1600" dirty="0" err="1"/>
              <a:t>fyllningar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företag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har</a:t>
            </a:r>
            <a:r>
              <a:rPr lang="en-US" altLang="en-US" sz="1600" dirty="0"/>
              <a:t> haft </a:t>
            </a:r>
            <a:r>
              <a:rPr lang="en-US" altLang="en-US" sz="1600" dirty="0" err="1"/>
              <a:t>på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dagsnivå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filtrera</a:t>
            </a:r>
            <a:r>
              <a:rPr lang="en-US" altLang="en-US" sz="1600" dirty="0"/>
              <a:t> via </a:t>
            </a:r>
            <a:r>
              <a:rPr lang="en-US" altLang="en-US" sz="1600" dirty="0" err="1"/>
              <a:t>månad</a:t>
            </a:r>
            <a:r>
              <a:rPr lang="en-US" altLang="en-US" sz="1600" dirty="0"/>
              <a:t>)</a:t>
            </a:r>
            <a:br>
              <a:rPr lang="en-US" altLang="en-US" sz="1600" dirty="0"/>
            </a:b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Årliga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liter </a:t>
            </a:r>
            <a:r>
              <a:rPr lang="en-US" altLang="en-US" sz="1600" b="1" dirty="0"/>
              <a:t>(3) </a:t>
            </a:r>
            <a:r>
              <a:rPr lang="en-US" altLang="en-US" sz="1600" dirty="0"/>
              <a:t>: </a:t>
            </a:r>
            <a:r>
              <a:rPr lang="en-US" altLang="en-US" sz="1600" dirty="0" err="1"/>
              <a:t>denna</a:t>
            </a:r>
            <a:r>
              <a:rPr lang="en-US" altLang="en-US" sz="1600" dirty="0"/>
              <a:t> section </a:t>
            </a:r>
            <a:r>
              <a:rPr lang="en-US" altLang="en-US" sz="1600" dirty="0" err="1"/>
              <a:t>visar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hur</a:t>
            </a:r>
            <a:r>
              <a:rPr lang="en-US" altLang="en-US" sz="1600" dirty="0"/>
              <a:t> manga liter </a:t>
            </a:r>
            <a:r>
              <a:rPr lang="en-US" altLang="en-US" sz="1600" dirty="0" err="1"/>
              <a:t>ditt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företag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konsumerat</a:t>
            </a:r>
            <a:r>
              <a:rPr lang="en-US" altLang="en-US" sz="1600" dirty="0"/>
              <a:t> (</a:t>
            </a:r>
            <a:r>
              <a:rPr lang="en-US" altLang="en-US" sz="1600" dirty="0" err="1"/>
              <a:t>detta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året</a:t>
            </a:r>
            <a:r>
              <a:rPr lang="en-US" altLang="en-US" sz="1600" dirty="0"/>
              <a:t> vs </a:t>
            </a:r>
            <a:r>
              <a:rPr lang="en-US" altLang="en-US" sz="1600" dirty="0" err="1"/>
              <a:t>förregående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år</a:t>
            </a:r>
            <a:r>
              <a:rPr lang="en-US" altLang="en-US" sz="1600" dirty="0"/>
              <a:t>)</a:t>
            </a:r>
            <a:br>
              <a:rPr lang="en-US" altLang="en-US" sz="1600" dirty="0"/>
            </a:br>
            <a:endParaRPr lang="en-US" altLang="en-US" sz="160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Månadens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öppnade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tankar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(4)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visar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hur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manga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öppnade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tankar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ditt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företag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har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haft I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innestående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månad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(vs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förra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året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b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600" b="1" dirty="0" err="1"/>
              <a:t>Senaste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händelserna</a:t>
            </a:r>
            <a:r>
              <a:rPr lang="en-US" altLang="en-US" sz="1600" dirty="0"/>
              <a:t> </a:t>
            </a:r>
            <a:r>
              <a:rPr lang="en-US" altLang="en-US" sz="1600" b="1" dirty="0"/>
              <a:t>(5) </a:t>
            </a:r>
            <a:r>
              <a:rPr lang="en-US" altLang="en-US" sz="1600" dirty="0"/>
              <a:t>Tabell </a:t>
            </a:r>
            <a:r>
              <a:rPr lang="en-US" altLang="en-US" sz="1600" dirty="0" err="1"/>
              <a:t>som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visar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företags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senaste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händelser</a:t>
            </a:r>
            <a:r>
              <a:rPr lang="en-US" altLang="en-US" sz="1600" dirty="0"/>
              <a:t> (10 </a:t>
            </a:r>
            <a:r>
              <a:rPr lang="en-US" altLang="en-US" sz="1600" dirty="0" err="1"/>
              <a:t>st</a:t>
            </a:r>
            <a:r>
              <a:rPr lang="en-US" altLang="en-US" sz="1600" dirty="0"/>
              <a:t>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D5B08E6F-17E4-45A6-D6D2-3B4D709856D0}"/>
              </a:ext>
            </a:extLst>
          </p:cNvPr>
          <p:cNvSpPr txBox="1">
            <a:spLocks/>
          </p:cNvSpPr>
          <p:nvPr/>
        </p:nvSpPr>
        <p:spPr>
          <a:xfrm>
            <a:off x="338040" y="676896"/>
            <a:ext cx="11041160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Data om dina händelser och tankar</a:t>
            </a:r>
          </a:p>
        </p:txBody>
      </p:sp>
    </p:spTree>
    <p:extLst>
      <p:ext uri="{BB962C8B-B14F-4D97-AF65-F5344CB8AC3E}">
        <p14:creationId xmlns:p14="http://schemas.microsoft.com/office/powerpoint/2010/main" val="676444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A06D49-A0C3-D131-2C3F-6D3B2019C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929" y="1486625"/>
            <a:ext cx="6649676" cy="3884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38040" y="198614"/>
            <a:ext cx="4503600" cy="64140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dirty="0"/>
              <a:t>Kund  - Tankar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4A4FE-AEE0-C149-6938-59CCD854E1BD}"/>
              </a:ext>
            </a:extLst>
          </p:cNvPr>
          <p:cNvSpPr txBox="1"/>
          <p:nvPr/>
        </p:nvSpPr>
        <p:spPr>
          <a:xfrm>
            <a:off x="449091" y="991336"/>
            <a:ext cx="6538614" cy="51018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16000" lvl="0" indent="-216000">
              <a:lnSpc>
                <a:spcPct val="92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solidFill>
                <a:schemeClr val="tx2"/>
              </a:solidFill>
              <a:effectLst/>
            </a:endParaRPr>
          </a:p>
        </p:txBody>
      </p:sp>
      <p:sp>
        <p:nvSpPr>
          <p:cNvPr id="164" name="Text Placeholder 3">
            <a:extLst>
              <a:ext uri="{FF2B5EF4-FFF2-40B4-BE49-F238E27FC236}">
                <a16:creationId xmlns:a16="http://schemas.microsoft.com/office/drawing/2014/main" id="{46C8BEBF-13BB-81B0-97BE-211D0863E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48" y="6294421"/>
            <a:ext cx="5635077" cy="138499"/>
          </a:xfrm>
        </p:spPr>
        <p:txBody>
          <a:bodyPr/>
          <a:lstStyle/>
          <a:p>
            <a:r>
              <a:rPr lang="sv-SE" dirty="0"/>
              <a:t>Uppdaterad 4/11 - 24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9749" y="6532092"/>
            <a:ext cx="394920" cy="131668"/>
          </a:xfrm>
        </p:spPr>
        <p:txBody>
          <a:bodyPr vert="horz" lIns="0" tIns="0" rIns="0" bIns="0" rtlCol="0" anchor="b" anchorCtr="0">
            <a:normAutofit/>
          </a:bodyPr>
          <a:lstStyle/>
          <a:p>
            <a: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9873C9-BF5D-4A9A-BB31-45BBB7BABAF7}" type="slidenum">
              <a:rPr kumimoji="0" lang="en-GB" b="0" i="0" u="none" strike="noStrike" cap="none" spc="0" normalizeH="0" baseline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b="0" i="0" u="none" strike="noStrike" cap="none" spc="0" normalizeH="0" baseline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0" name="Pil op 41">
            <a:extLst>
              <a:ext uri="{FF2B5EF4-FFF2-40B4-BE49-F238E27FC236}">
                <a16:creationId xmlns:a16="http://schemas.microsoft.com/office/drawing/2014/main" id="{1998712C-48CA-B79B-148B-F6E567A2D49E}"/>
              </a:ext>
            </a:extLst>
          </p:cNvPr>
          <p:cNvSpPr/>
          <p:nvPr/>
        </p:nvSpPr>
        <p:spPr bwMode="auto">
          <a:xfrm>
            <a:off x="5380056" y="2077002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61" name="Pil op 41">
            <a:extLst>
              <a:ext uri="{FF2B5EF4-FFF2-40B4-BE49-F238E27FC236}">
                <a16:creationId xmlns:a16="http://schemas.microsoft.com/office/drawing/2014/main" id="{6EFE60BE-1567-9EAA-6165-5EEAA7CBD852}"/>
              </a:ext>
            </a:extLst>
          </p:cNvPr>
          <p:cNvSpPr/>
          <p:nvPr/>
        </p:nvSpPr>
        <p:spPr bwMode="auto">
          <a:xfrm>
            <a:off x="8522569" y="2109846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62" name="Pil op 41">
            <a:extLst>
              <a:ext uri="{FF2B5EF4-FFF2-40B4-BE49-F238E27FC236}">
                <a16:creationId xmlns:a16="http://schemas.microsoft.com/office/drawing/2014/main" id="{551E5715-1C20-F3AE-D188-94D82E613C18}"/>
              </a:ext>
            </a:extLst>
          </p:cNvPr>
          <p:cNvSpPr/>
          <p:nvPr/>
        </p:nvSpPr>
        <p:spPr bwMode="auto">
          <a:xfrm>
            <a:off x="5380056" y="4006669"/>
            <a:ext cx="367729" cy="347746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ctr" anchorCtr="0" compatLnSpc="1">
            <a:prstTxWarp prst="textNoShape">
              <a:avLst/>
            </a:prstTxWarp>
          </a:bodyPr>
          <a:lstStyle/>
          <a:p>
            <a:pPr algn="ctr" defTabSz="1218824"/>
            <a:r>
              <a:rPr lang="da-DK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1CBDF13-5EDF-87E7-7480-C753F7DD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15" y="1193025"/>
            <a:ext cx="4641852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Om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tanken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är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låst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kommer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denna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gröna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dyka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upp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ovanför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tankilustreringen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(1)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tryck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denna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knapp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för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att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tank,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mer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om det I section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kund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Öppna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tank.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Välj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alltid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den tank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som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visas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högst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upp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mobilskärmen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eller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längst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till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vänster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på</a:t>
            </a:r>
            <a:r>
              <a:rPr kumimoji="0" lang="en-US" altLang="en-US" sz="15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dator</a:t>
            </a:r>
            <a:r>
              <a:rPr lang="en-US" altLang="en-US" sz="1500" i="1" dirty="0" err="1"/>
              <a:t>-skärm</a:t>
            </a:r>
            <a:r>
              <a:rPr lang="en-US" altLang="en-US" sz="1500" i="1" dirty="0"/>
              <a:t> (</a:t>
            </a:r>
            <a:r>
              <a:rPr lang="en-US" altLang="en-US" sz="1500" i="1" dirty="0" err="1"/>
              <a:t>detta</a:t>
            </a:r>
            <a:r>
              <a:rPr lang="en-US" altLang="en-US" sz="1500" i="1" dirty="0"/>
              <a:t> </a:t>
            </a:r>
            <a:r>
              <a:rPr lang="en-US" altLang="en-US" sz="1500" i="1" dirty="0" err="1"/>
              <a:t>eftersom</a:t>
            </a:r>
            <a:r>
              <a:rPr lang="en-US" altLang="en-US" sz="1500" i="1" dirty="0"/>
              <a:t> det </a:t>
            </a:r>
            <a:r>
              <a:rPr lang="en-US" altLang="en-US" sz="1500" i="1" dirty="0" err="1"/>
              <a:t>är</a:t>
            </a:r>
            <a:r>
              <a:rPr lang="en-US" altLang="en-US" sz="1500" i="1" dirty="0"/>
              <a:t> </a:t>
            </a:r>
            <a:r>
              <a:rPr lang="en-US" altLang="en-US" sz="1500" i="1" dirty="0" err="1"/>
              <a:t>sämst</a:t>
            </a:r>
            <a:r>
              <a:rPr lang="en-US" altLang="en-US" sz="1500" i="1" dirty="0"/>
              <a:t> BF datum </a:t>
            </a:r>
            <a:r>
              <a:rPr lang="en-US" altLang="en-US" sz="1500" i="1" dirty="0" err="1"/>
              <a:t>på</a:t>
            </a:r>
            <a:r>
              <a:rPr lang="en-US" altLang="en-US" sz="1500" i="1" dirty="0"/>
              <a:t> </a:t>
            </a:r>
            <a:r>
              <a:rPr lang="en-US" altLang="en-US" sz="1500" i="1" dirty="0" err="1"/>
              <a:t>denna</a:t>
            </a:r>
            <a:r>
              <a:rPr lang="en-US" altLang="en-US" sz="1500" i="1" dirty="0"/>
              <a:t> tank). </a:t>
            </a:r>
            <a:endParaRPr kumimoji="0" lang="en-US" altLang="en-US" sz="15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sz="1500" dirty="0"/>
              <a:t>Om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reda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öppen</a:t>
            </a:r>
            <a:r>
              <a:rPr lang="en-US" altLang="en-US" sz="1500" dirty="0"/>
              <a:t> visas </a:t>
            </a:r>
            <a:r>
              <a:rPr lang="en-US" altLang="en-US" sz="1500" dirty="0" err="1"/>
              <a:t>överskrift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likt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detta</a:t>
            </a:r>
            <a:r>
              <a:rPr lang="en-US" altLang="en-US" sz="1500" dirty="0"/>
              <a:t> </a:t>
            </a:r>
            <a:r>
              <a:rPr lang="en-US" altLang="en-US" sz="1500" b="1" dirty="0"/>
              <a:t>(2) </a:t>
            </a:r>
            <a:r>
              <a:rPr lang="en-US" altLang="en-US" sz="1500" dirty="0" err="1"/>
              <a:t>vilket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indikerar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att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öppen</a:t>
            </a:r>
            <a:r>
              <a:rPr lang="en-US" altLang="en-US" sz="1500" dirty="0"/>
              <a:t> </a:t>
            </a:r>
            <a:endParaRPr lang="en-US" altLang="en-US" sz="1500" b="1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Varje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tank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innehar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en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“</a:t>
            </a: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detaljruta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”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(3)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nedan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följer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info om </a:t>
            </a:r>
            <a:r>
              <a:rPr kumimoji="0" lang="en-US" altLang="en-US" sz="15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denna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1500" dirty="0" err="1"/>
              <a:t>Uppfylld</a:t>
            </a:r>
            <a:r>
              <a:rPr lang="en-US" altLang="en-US" sz="1500" dirty="0"/>
              <a:t>: </a:t>
            </a:r>
            <a:r>
              <a:rPr lang="en-US" altLang="en-US" sz="1500" dirty="0" err="1"/>
              <a:t>visar</a:t>
            </a:r>
            <a:r>
              <a:rPr lang="en-US" altLang="en-US" sz="1500" dirty="0"/>
              <a:t> datum </a:t>
            </a:r>
            <a:r>
              <a:rPr lang="en-US" altLang="en-US" sz="1500" dirty="0" err="1"/>
              <a:t>och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tid</a:t>
            </a:r>
            <a:r>
              <a:rPr lang="en-US" altLang="en-US" sz="1500" dirty="0"/>
              <a:t> </a:t>
            </a:r>
            <a:r>
              <a:rPr lang="en-US" altLang="en-US" sz="1500" dirty="0" err="1"/>
              <a:t>när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 </a:t>
            </a:r>
            <a:r>
              <a:rPr lang="en-US" altLang="en-US" sz="1500" dirty="0" err="1"/>
              <a:t>senast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fylldes</a:t>
            </a:r>
            <a:endParaRPr lang="en-US" altLang="en-US" sz="1500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1500" dirty="0" err="1"/>
              <a:t>Senaste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tankning</a:t>
            </a:r>
            <a:r>
              <a:rPr lang="en-US" altLang="en-US" sz="1500" dirty="0"/>
              <a:t>: </a:t>
            </a:r>
            <a:r>
              <a:rPr lang="en-US" altLang="en-US" sz="1500" dirty="0" err="1"/>
              <a:t>visar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volym</a:t>
            </a:r>
            <a:r>
              <a:rPr lang="en-US" altLang="en-US" sz="1500" dirty="0"/>
              <a:t> I L vid </a:t>
            </a:r>
            <a:r>
              <a:rPr lang="en-US" altLang="en-US" sz="1500" dirty="0" err="1"/>
              <a:t>senaste</a:t>
            </a:r>
            <a:r>
              <a:rPr lang="en-US" altLang="en-US" sz="1500" dirty="0"/>
              <a:t> </a:t>
            </a:r>
            <a:r>
              <a:rPr lang="en-US" altLang="en-US" sz="1500" dirty="0" err="1"/>
              <a:t>tankning</a:t>
            </a:r>
            <a:endParaRPr lang="en-US" altLang="en-US" sz="1500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1500" dirty="0"/>
              <a:t>Max </a:t>
            </a:r>
            <a:r>
              <a:rPr lang="en-US" altLang="en-US" sz="1500" dirty="0" err="1"/>
              <a:t>volym</a:t>
            </a:r>
            <a:r>
              <a:rPr lang="en-US" altLang="en-US" sz="1500" dirty="0"/>
              <a:t> I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: </a:t>
            </a:r>
            <a:r>
              <a:rPr lang="en-US" altLang="en-US" sz="1500" dirty="0" err="1"/>
              <a:t>Visar</a:t>
            </a:r>
            <a:r>
              <a:rPr lang="en-US" altLang="en-US" sz="1500" dirty="0"/>
              <a:t> max vol I L för </a:t>
            </a:r>
            <a:r>
              <a:rPr lang="en-US" altLang="en-US" sz="1500" dirty="0" err="1"/>
              <a:t>tanken</a:t>
            </a:r>
            <a:endParaRPr lang="en-US" altLang="en-US" sz="1500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1500" dirty="0"/>
              <a:t>Sort I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 : </a:t>
            </a:r>
            <a:r>
              <a:rPr lang="en-US" altLang="en-US" sz="1500" dirty="0" err="1"/>
              <a:t>visar</a:t>
            </a:r>
            <a:r>
              <a:rPr lang="en-US" altLang="en-US" sz="1500" dirty="0"/>
              <a:t> </a:t>
            </a:r>
            <a:r>
              <a:rPr lang="en-US" altLang="en-US" sz="1500" dirty="0" err="1"/>
              <a:t>vilken</a:t>
            </a:r>
            <a:r>
              <a:rPr lang="en-US" altLang="en-US" sz="1500" dirty="0"/>
              <a:t> sort </a:t>
            </a:r>
            <a:r>
              <a:rPr lang="en-US" altLang="en-US" sz="1500" dirty="0" err="1"/>
              <a:t>som</a:t>
            </a:r>
            <a:r>
              <a:rPr lang="en-US" altLang="en-US" sz="1500" dirty="0"/>
              <a:t> </a:t>
            </a:r>
            <a:r>
              <a:rPr lang="en-US" altLang="en-US" sz="1500" dirty="0" err="1"/>
              <a:t>finns</a:t>
            </a:r>
            <a:r>
              <a:rPr lang="en-US" altLang="en-US" sz="1500" dirty="0"/>
              <a:t> I </a:t>
            </a:r>
            <a:r>
              <a:rPr lang="en-US" altLang="en-US" sz="1500" dirty="0" err="1"/>
              <a:t>tanken</a:t>
            </a:r>
            <a:r>
              <a:rPr lang="en-US" altLang="en-US" sz="1500" dirty="0"/>
              <a:t> </a:t>
            </a: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1500" dirty="0">
                <a:solidFill>
                  <a:schemeClr val="accent4">
                    <a:lumMod val="75000"/>
                  </a:schemeClr>
                </a:solidFill>
              </a:rPr>
              <a:t>En </a:t>
            </a:r>
            <a:r>
              <a:rPr lang="en-US" altLang="en-US" sz="1500" dirty="0" err="1">
                <a:solidFill>
                  <a:schemeClr val="accent4">
                    <a:lumMod val="75000"/>
                  </a:schemeClr>
                </a:solidFill>
              </a:rPr>
              <a:t>knapp</a:t>
            </a:r>
            <a:r>
              <a:rPr lang="en-US" altLang="en-US" sz="1500" dirty="0">
                <a:solidFill>
                  <a:schemeClr val="accent4">
                    <a:lumMod val="75000"/>
                  </a:schemeClr>
                </a:solidFill>
              </a:rPr>
              <a:t> för </a:t>
            </a:r>
            <a:r>
              <a:rPr lang="en-US" altLang="en-US" sz="1500" dirty="0" err="1">
                <a:solidFill>
                  <a:schemeClr val="accent4">
                    <a:lumMod val="75000"/>
                  </a:schemeClr>
                </a:solidFill>
              </a:rPr>
              <a:t>felanmälan</a:t>
            </a:r>
            <a:r>
              <a:rPr lang="en-US" altLang="en-US" sz="15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en-US" sz="1500" dirty="0"/>
              <a:t>(se section “</a:t>
            </a:r>
            <a:r>
              <a:rPr lang="en-US" altLang="en-US" sz="1500" dirty="0" err="1"/>
              <a:t>kund</a:t>
            </a:r>
            <a:r>
              <a:rPr lang="en-US" altLang="en-US" sz="1500" dirty="0"/>
              <a:t> – </a:t>
            </a:r>
            <a:r>
              <a:rPr lang="en-US" altLang="en-US" sz="1500" dirty="0" err="1"/>
              <a:t>felanmälan</a:t>
            </a:r>
            <a:r>
              <a:rPr lang="en-US" altLang="en-US" sz="1500" dirty="0"/>
              <a:t>” för </a:t>
            </a:r>
            <a:r>
              <a:rPr lang="en-US" altLang="en-US" sz="1500" dirty="0" err="1"/>
              <a:t>mer</a:t>
            </a:r>
            <a:r>
              <a:rPr lang="en-US" altLang="en-US" sz="1500" dirty="0"/>
              <a:t> info om </a:t>
            </a:r>
            <a:r>
              <a:rPr lang="en-US" altLang="en-US" sz="1500" dirty="0" err="1"/>
              <a:t>detta</a:t>
            </a:r>
            <a:r>
              <a:rPr lang="en-US" altLang="en-US" sz="1500" dirty="0"/>
              <a:t>)</a:t>
            </a:r>
          </a:p>
        </p:txBody>
      </p:sp>
      <p:sp>
        <p:nvSpPr>
          <p:cNvPr id="11" name="Titel 8">
            <a:extLst>
              <a:ext uri="{FF2B5EF4-FFF2-40B4-BE49-F238E27FC236}">
                <a16:creationId xmlns:a16="http://schemas.microsoft.com/office/drawing/2014/main" id="{48C35DDB-DF13-AEB6-A4F8-BD067F639460}"/>
              </a:ext>
            </a:extLst>
          </p:cNvPr>
          <p:cNvSpPr txBox="1">
            <a:spLocks/>
          </p:cNvSpPr>
          <p:nvPr/>
        </p:nvSpPr>
        <p:spPr>
          <a:xfrm>
            <a:off x="338029" y="642158"/>
            <a:ext cx="9000704" cy="6414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8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i="1" dirty="0">
                <a:latin typeface="+mn-lt"/>
              </a:rPr>
              <a:t>Framöver följer 3 slides med info gällande öppning / felanmälan av tankar</a:t>
            </a:r>
          </a:p>
        </p:txBody>
      </p:sp>
    </p:spTree>
    <p:extLst>
      <p:ext uri="{BB962C8B-B14F-4D97-AF65-F5344CB8AC3E}">
        <p14:creationId xmlns:p14="http://schemas.microsoft.com/office/powerpoint/2010/main" val="307865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Carlsberg 03">
      <a:dk1>
        <a:srgbClr val="292929"/>
      </a:dk1>
      <a:lt1>
        <a:sysClr val="window" lastClr="FFFFFF"/>
      </a:lt1>
      <a:dk2>
        <a:srgbClr val="00321E"/>
      </a:dk2>
      <a:lt2>
        <a:srgbClr val="46A5B9"/>
      </a:lt2>
      <a:accent1>
        <a:srgbClr val="17B169"/>
      </a:accent1>
      <a:accent2>
        <a:srgbClr val="B49132"/>
      </a:accent2>
      <a:accent3>
        <a:srgbClr val="1E64AA"/>
      </a:accent3>
      <a:accent4>
        <a:srgbClr val="FFB400"/>
      </a:accent4>
      <a:accent5>
        <a:srgbClr val="78283A"/>
      </a:accent5>
      <a:accent6>
        <a:srgbClr val="F5A596"/>
      </a:accent6>
      <a:hlink>
        <a:srgbClr val="00321E"/>
      </a:hlink>
      <a:folHlink>
        <a:srgbClr val="1E64AA"/>
      </a:folHlink>
    </a:clrScheme>
    <a:fontScheme name="Carlsberg 2017">
      <a:majorFont>
        <a:latin typeface="Carlsberg Sans Black"/>
        <a:ea typeface=""/>
        <a:cs typeface=""/>
      </a:majorFont>
      <a:minorFont>
        <a:latin typeface="Carlsberg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2"/>
          </a:solidFill>
        </a:ln>
      </a:spPr>
      <a:bodyPr rtlCol="0" anchor="ctr"/>
      <a:lstStyle>
        <a:defPPr algn="ctr">
          <a:defRPr sz="2000"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530F5644-8C1A-40CA-A954-90D1BED04BE5}" vid="{E6F30F66-B947-456A-AB71-5D6D4CE51A6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arlsberg 03">
    <a:dk1>
      <a:srgbClr val="292929"/>
    </a:dk1>
    <a:lt1>
      <a:sysClr val="window" lastClr="FFFFFF"/>
    </a:lt1>
    <a:dk2>
      <a:srgbClr val="00321E"/>
    </a:dk2>
    <a:lt2>
      <a:srgbClr val="46A5B9"/>
    </a:lt2>
    <a:accent1>
      <a:srgbClr val="17B169"/>
    </a:accent1>
    <a:accent2>
      <a:srgbClr val="B49132"/>
    </a:accent2>
    <a:accent3>
      <a:srgbClr val="1E64AA"/>
    </a:accent3>
    <a:accent4>
      <a:srgbClr val="FFB400"/>
    </a:accent4>
    <a:accent5>
      <a:srgbClr val="78283A"/>
    </a:accent5>
    <a:accent6>
      <a:srgbClr val="F5A596"/>
    </a:accent6>
    <a:hlink>
      <a:srgbClr val="00321E"/>
    </a:hlink>
    <a:folHlink>
      <a:srgbClr val="1E64AA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c1e3c67d-ebb3-4cf1-834a-e0d186fa1341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0F21364D715B41857DA9F11D28545E" ma:contentTypeVersion="23" ma:contentTypeDescription="Skapa ett nytt dokument." ma:contentTypeScope="" ma:versionID="27e0621ff39b533f10f4e2c08467fe94">
  <xsd:schema xmlns:xsd="http://www.w3.org/2001/XMLSchema" xmlns:xs="http://www.w3.org/2001/XMLSchema" xmlns:p="http://schemas.microsoft.com/office/2006/metadata/properties" xmlns:ns2="3153a061-c98f-468f-9d92-efefc5dd7bb5" xmlns:ns3="9a51cea0-6fcf-4740-b0b2-5d9ea81d8f04" xmlns:ns4="ceee5eb5-87c2-4fae-9295-091b6434e7e7" targetNamespace="http://schemas.microsoft.com/office/2006/metadata/properties" ma:root="true" ma:fieldsID="d247ae19239840e3b7a008101f40c480" ns2:_="" ns3:_="" ns4:_="">
    <xsd:import namespace="3153a061-c98f-468f-9d92-efefc5dd7bb5"/>
    <xsd:import namespace="9a51cea0-6fcf-4740-b0b2-5d9ea81d8f04"/>
    <xsd:import namespace="ceee5eb5-87c2-4fae-9295-091b6434e7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53a061-c98f-468f-9d92-efefc5dd7b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c1e3c67d-ebb3-4cf1-834a-e0d186fa13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Godkännandestatus" ma:internalName="Godk_x00e4_nnande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1cea0-6fcf-4740-b0b2-5d9ea81d8f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e5eb5-87c2-4fae-9295-091b6434e7e7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d8161eb-22b2-4192-91e7-c98e4a55d6ce}" ma:internalName="TaxCatchAll" ma:showField="CatchAllData" ma:web="9a51cea0-6fcf-4740-b0b2-5d9ea81d8f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53a061-c98f-468f-9d92-efefc5dd7bb5">
      <Terms xmlns="http://schemas.microsoft.com/office/infopath/2007/PartnerControls"/>
    </lcf76f155ced4ddcb4097134ff3c332f>
    <_Flow_SignoffStatus xmlns="3153a061-c98f-468f-9d92-efefc5dd7bb5" xsi:nil="true"/>
    <TaxCatchAll xmlns="ceee5eb5-87c2-4fae-9295-091b6434e7e7" xsi:nil="true"/>
    <date xmlns="3153a061-c98f-468f-9d92-efefc5dd7bb5" xsi:nil="true"/>
  </documentManagement>
</p:properties>
</file>

<file path=customXml/itemProps1.xml><?xml version="1.0" encoding="utf-8"?>
<ds:datastoreItem xmlns:ds="http://schemas.openxmlformats.org/officeDocument/2006/customXml" ds:itemID="{EA384E98-6CC0-4E13-9FBC-3DE47596B3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7BD9B2-46F4-4B7D-9F20-4926E0CFFC1A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12A24B2-4A7D-494F-B8E8-5E5D6E8391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53a061-c98f-468f-9d92-efefc5dd7bb5"/>
    <ds:schemaRef ds:uri="9a51cea0-6fcf-4740-b0b2-5d9ea81d8f04"/>
    <ds:schemaRef ds:uri="ceee5eb5-87c2-4fae-9295-091b6434e7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90FC3B2-6E6A-4B4A-AB88-38FC3FD5BCE4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ceee5eb5-87c2-4fae-9295-091b6434e7e7"/>
    <ds:schemaRef ds:uri="http://purl.org/dc/elements/1.1/"/>
    <ds:schemaRef ds:uri="http://purl.org/dc/terms/"/>
    <ds:schemaRef ds:uri="http://www.w3.org/XML/1998/namespace"/>
    <ds:schemaRef ds:uri="9a51cea0-6fcf-4740-b0b2-5d9ea81d8f04"/>
    <ds:schemaRef ds:uri="http://schemas.openxmlformats.org/package/2006/metadata/core-properties"/>
    <ds:schemaRef ds:uri="3153a061-c98f-468f-9d92-efefc5dd7bb5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f0567998-807e-4087-8532-8572478b1acb}" enabled="1" method="Standard" siteId="{882d47f6-50f4-4554-9aa6-43a46416b0f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1847</Words>
  <Application>Microsoft Office PowerPoint</Application>
  <PresentationFormat>Widescreen</PresentationFormat>
  <Paragraphs>189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Carlsberg Sans Black</vt:lpstr>
      <vt:lpstr>Carlsberg Sans Bold</vt:lpstr>
      <vt:lpstr>Carlsberg Sans Light</vt:lpstr>
      <vt:lpstr>Office Theme</vt:lpstr>
      <vt:lpstr>Blank</vt:lpstr>
      <vt:lpstr>Tankölshemsidan</vt:lpstr>
      <vt:lpstr>Inloggning</vt:lpstr>
      <vt:lpstr>Återställ lösenord</vt:lpstr>
      <vt:lpstr>Kund  - Navigeringspanel</vt:lpstr>
      <vt:lpstr>Kund  - Skapa konto</vt:lpstr>
      <vt:lpstr>Kund  - Kontrollpanelen</vt:lpstr>
      <vt:lpstr>Kund  - Kontrollpanelen</vt:lpstr>
      <vt:lpstr>Kund  - Dashboard</vt:lpstr>
      <vt:lpstr>Kund  - Tankar</vt:lpstr>
      <vt:lpstr>Kund  - Felanmäla tank</vt:lpstr>
      <vt:lpstr>Kund  - Öppna tank 1/2  </vt:lpstr>
      <vt:lpstr>Kund  - Öppna tank 2/2 </vt:lpstr>
      <vt:lpstr>Kund  - Loggar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Tankölshemsidan</dc:title>
  <dc:creator>Brämersson, David</dc:creator>
  <cp:lastModifiedBy>Rasmus Jörgensen</cp:lastModifiedBy>
  <cp:revision>2</cp:revision>
  <dcterms:created xsi:type="dcterms:W3CDTF">2024-11-04T12:11:35Z</dcterms:created>
  <dcterms:modified xsi:type="dcterms:W3CDTF">2026-07-02T10:57:38Z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0x010100960F21364D715B41857DA9F11D28545E</vt:lpwstr>
  </property>
  <property fmtid="{D5CDD505-2E9C-101B-9397-08002B2CF9AE}" pid="3" name="MediaServiceImageTags">
    <vt:lpwstr/>
  </property>
</Properties>
</file>